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ED4768-B8CA-4A08-846C-33B8083B44D7}" v="12" dt="2021-07-15T14:58:48.967"/>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15E29B54-4FCC-4759-933A-629E38C2B705}"/>
    <pc:docChg chg="modSld">
      <pc:chgData name="Marieke Drabbe" userId="S::m.drabbe@helicon.nl::b9b1a049-6b87-453c-9d4e-1b3ea0ffd634" providerId="AD" clId="Web-{15E29B54-4FCC-4759-933A-629E38C2B705}" dt="2019-05-16T10:07:23.084" v="58" actId="20577"/>
      <pc:docMkLst>
        <pc:docMk/>
      </pc:docMkLst>
      <pc:sldChg chg="modSp">
        <pc:chgData name="Marieke Drabbe" userId="S::m.drabbe@helicon.nl::b9b1a049-6b87-453c-9d4e-1b3ea0ffd634" providerId="AD" clId="Web-{15E29B54-4FCC-4759-933A-629E38C2B705}" dt="2019-05-16T10:07:13.161" v="53" actId="20577"/>
        <pc:sldMkLst>
          <pc:docMk/>
          <pc:sldMk cId="83892022" sldId="260"/>
        </pc:sldMkLst>
        <pc:spChg chg="mod">
          <ac:chgData name="Marieke Drabbe" userId="S::m.drabbe@helicon.nl::b9b1a049-6b87-453c-9d4e-1b3ea0ffd634" providerId="AD" clId="Web-{15E29B54-4FCC-4759-933A-629E38C2B705}" dt="2019-05-16T10:06:36.409" v="32" actId="20577"/>
          <ac:spMkLst>
            <pc:docMk/>
            <pc:sldMk cId="83892022" sldId="260"/>
            <ac:spMk id="10" creationId="{00000000-0000-0000-0000-000000000000}"/>
          </ac:spMkLst>
        </pc:spChg>
        <pc:spChg chg="mod">
          <ac:chgData name="Marieke Drabbe" userId="S::m.drabbe@helicon.nl::b9b1a049-6b87-453c-9d4e-1b3ea0ffd634" providerId="AD" clId="Web-{15E29B54-4FCC-4759-933A-629E38C2B705}" dt="2019-05-16T10:07:13.161" v="53" actId="20577"/>
          <ac:spMkLst>
            <pc:docMk/>
            <pc:sldMk cId="83892022" sldId="260"/>
            <ac:spMk id="12" creationId="{00000000-0000-0000-0000-000000000000}"/>
          </ac:spMkLst>
        </pc:spChg>
      </pc:sldChg>
      <pc:sldChg chg="modSp">
        <pc:chgData name="Marieke Drabbe" userId="S::m.drabbe@helicon.nl::b9b1a049-6b87-453c-9d4e-1b3ea0ffd634" providerId="AD" clId="Web-{15E29B54-4FCC-4759-933A-629E38C2B705}" dt="2019-05-16T10:07:04.676" v="47" actId="20577"/>
        <pc:sldMkLst>
          <pc:docMk/>
          <pc:sldMk cId="1752962136" sldId="263"/>
        </pc:sldMkLst>
        <pc:spChg chg="mod">
          <ac:chgData name="Marieke Drabbe" userId="S::m.drabbe@helicon.nl::b9b1a049-6b87-453c-9d4e-1b3ea0ffd634" providerId="AD" clId="Web-{15E29B54-4FCC-4759-933A-629E38C2B705}" dt="2019-05-16T10:07:04.676" v="47" actId="20577"/>
          <ac:spMkLst>
            <pc:docMk/>
            <pc:sldMk cId="1752962136" sldId="263"/>
            <ac:spMk id="8" creationId="{00000000-0000-0000-0000-000000000000}"/>
          </ac:spMkLst>
        </pc:spChg>
        <pc:spChg chg="mod">
          <ac:chgData name="Marieke Drabbe" userId="S::m.drabbe@helicon.nl::b9b1a049-6b87-453c-9d4e-1b3ea0ffd634" providerId="AD" clId="Web-{15E29B54-4FCC-4759-933A-629E38C2B705}" dt="2019-05-16T10:07:00.957" v="45" actId="1076"/>
          <ac:spMkLst>
            <pc:docMk/>
            <pc:sldMk cId="1752962136" sldId="263"/>
            <ac:spMk id="11" creationId="{00000000-0000-0000-0000-000000000000}"/>
          </ac:spMkLst>
        </pc:spChg>
      </pc:sldChg>
      <pc:sldChg chg="modSp">
        <pc:chgData name="Marieke Drabbe" userId="S::m.drabbe@helicon.nl::b9b1a049-6b87-453c-9d4e-1b3ea0ffd634" providerId="AD" clId="Web-{15E29B54-4FCC-4759-933A-629E38C2B705}" dt="2019-05-16T10:07:22.052" v="57" actId="20577"/>
        <pc:sldMkLst>
          <pc:docMk/>
          <pc:sldMk cId="2446642812" sldId="264"/>
        </pc:sldMkLst>
        <pc:spChg chg="mod">
          <ac:chgData name="Marieke Drabbe" userId="S::m.drabbe@helicon.nl::b9b1a049-6b87-453c-9d4e-1b3ea0ffd634" providerId="AD" clId="Web-{15E29B54-4FCC-4759-933A-629E38C2B705}" dt="2019-05-16T10:07:22.052" v="57" actId="20577"/>
          <ac:spMkLst>
            <pc:docMk/>
            <pc:sldMk cId="2446642812" sldId="264"/>
            <ac:spMk id="8" creationId="{00000000-0000-0000-0000-000000000000}"/>
          </ac:spMkLst>
        </pc:spChg>
      </pc:sldChg>
      <pc:sldChg chg="modSp">
        <pc:chgData name="Marieke Drabbe" userId="S::m.drabbe@helicon.nl::b9b1a049-6b87-453c-9d4e-1b3ea0ffd634" providerId="AD" clId="Web-{15E29B54-4FCC-4759-933A-629E38C2B705}" dt="2019-05-16T10:06:18.956" v="6" actId="20577"/>
        <pc:sldMkLst>
          <pc:docMk/>
          <pc:sldMk cId="2052387474" sldId="265"/>
        </pc:sldMkLst>
        <pc:spChg chg="mod">
          <ac:chgData name="Marieke Drabbe" userId="S::m.drabbe@helicon.nl::b9b1a049-6b87-453c-9d4e-1b3ea0ffd634" providerId="AD" clId="Web-{15E29B54-4FCC-4759-933A-629E38C2B705}" dt="2019-05-16T10:06:18.956" v="6" actId="20577"/>
          <ac:spMkLst>
            <pc:docMk/>
            <pc:sldMk cId="2052387474" sldId="265"/>
            <ac:spMk id="17" creationId="{00000000-0000-0000-0000-000000000000}"/>
          </ac:spMkLst>
        </pc:spChg>
      </pc:sldChg>
    </pc:docChg>
  </pc:docChgLst>
  <pc:docChgLst>
    <pc:chgData name="Marieke Drabbe" userId="b9b1a049-6b87-453c-9d4e-1b3ea0ffd634" providerId="ADAL" clId="{985F2DB3-4682-4F78-BEE1-8C3388D32865}"/>
    <pc:docChg chg="addSld modSld">
      <pc:chgData name="Marieke Drabbe" userId="b9b1a049-6b87-453c-9d4e-1b3ea0ffd634" providerId="ADAL" clId="{985F2DB3-4682-4F78-BEE1-8C3388D32865}" dt="2020-07-02T14:28:17.778" v="2"/>
      <pc:docMkLst>
        <pc:docMk/>
      </pc:docMkLst>
      <pc:sldChg chg="modSp mod">
        <pc:chgData name="Marieke Drabbe" userId="b9b1a049-6b87-453c-9d4e-1b3ea0ffd634" providerId="ADAL" clId="{985F2DB3-4682-4F78-BEE1-8C3388D32865}" dt="2020-07-02T14:10:52.112" v="1" actId="1076"/>
        <pc:sldMkLst>
          <pc:docMk/>
          <pc:sldMk cId="83892022" sldId="260"/>
        </pc:sldMkLst>
        <pc:spChg chg="mod">
          <ac:chgData name="Marieke Drabbe" userId="b9b1a049-6b87-453c-9d4e-1b3ea0ffd634" providerId="ADAL" clId="{985F2DB3-4682-4F78-BEE1-8C3388D32865}" dt="2020-07-02T14:10:49.634" v="0"/>
          <ac:spMkLst>
            <pc:docMk/>
            <pc:sldMk cId="83892022" sldId="260"/>
            <ac:spMk id="10" creationId="{00000000-0000-0000-0000-000000000000}"/>
          </ac:spMkLst>
        </pc:spChg>
        <pc:picChg chg="mod">
          <ac:chgData name="Marieke Drabbe" userId="b9b1a049-6b87-453c-9d4e-1b3ea0ffd634" providerId="ADAL" clId="{985F2DB3-4682-4F78-BEE1-8C3388D32865}" dt="2020-07-02T14:10:52.112" v="1" actId="1076"/>
          <ac:picMkLst>
            <pc:docMk/>
            <pc:sldMk cId="83892022" sldId="260"/>
            <ac:picMk id="14" creationId="{00000000-0000-0000-0000-000000000000}"/>
          </ac:picMkLst>
        </pc:picChg>
      </pc:sldChg>
      <pc:sldChg chg="add">
        <pc:chgData name="Marieke Drabbe" userId="b9b1a049-6b87-453c-9d4e-1b3ea0ffd634" providerId="ADAL" clId="{985F2DB3-4682-4F78-BEE1-8C3388D32865}" dt="2020-07-02T14:28:17.778" v="2"/>
        <pc:sldMkLst>
          <pc:docMk/>
          <pc:sldMk cId="2429038155" sldId="268"/>
        </pc:sldMkLst>
      </pc:sldChg>
    </pc:docChg>
  </pc:docChgLst>
  <pc:docChgLst>
    <pc:chgData name="Marieke Drabbe" userId="b9b1a049-6b87-453c-9d4e-1b3ea0ffd634" providerId="ADAL" clId="{6CED4768-B8CA-4A08-846C-33B8083B44D7}"/>
    <pc:docChg chg="custSel modSld">
      <pc:chgData name="Marieke Drabbe" userId="b9b1a049-6b87-453c-9d4e-1b3ea0ffd634" providerId="ADAL" clId="{6CED4768-B8CA-4A08-846C-33B8083B44D7}" dt="2021-07-15T14:59:29.065" v="87" actId="404"/>
      <pc:docMkLst>
        <pc:docMk/>
      </pc:docMkLst>
      <pc:sldChg chg="addSp delSp modSp mod">
        <pc:chgData name="Marieke Drabbe" userId="b9b1a049-6b87-453c-9d4e-1b3ea0ffd634" providerId="ADAL" clId="{6CED4768-B8CA-4A08-846C-33B8083B44D7}" dt="2021-07-15T14:56:33.829" v="10" actId="1076"/>
        <pc:sldMkLst>
          <pc:docMk/>
          <pc:sldMk cId="3491648649" sldId="257"/>
        </pc:sldMkLst>
        <pc:spChg chg="add del mod">
          <ac:chgData name="Marieke Drabbe" userId="b9b1a049-6b87-453c-9d4e-1b3ea0ffd634" providerId="ADAL" clId="{6CED4768-B8CA-4A08-846C-33B8083B44D7}" dt="2021-07-15T14:56:22.548" v="6" actId="478"/>
          <ac:spMkLst>
            <pc:docMk/>
            <pc:sldMk cId="3491648649" sldId="257"/>
            <ac:spMk id="4" creationId="{5AB251B2-8CC1-453D-98F2-C09960EE9309}"/>
          </ac:spMkLst>
        </pc:spChg>
        <pc:spChg chg="mod">
          <ac:chgData name="Marieke Drabbe" userId="b9b1a049-6b87-453c-9d4e-1b3ea0ffd634" providerId="ADAL" clId="{6CED4768-B8CA-4A08-846C-33B8083B44D7}" dt="2021-07-15T14:56:15.409" v="1" actId="208"/>
          <ac:spMkLst>
            <pc:docMk/>
            <pc:sldMk cId="3491648649" sldId="257"/>
            <ac:spMk id="8" creationId="{00000000-0000-0000-0000-000000000000}"/>
          </ac:spMkLst>
        </pc:spChg>
        <pc:spChg chg="mod">
          <ac:chgData name="Marieke Drabbe" userId="b9b1a049-6b87-453c-9d4e-1b3ea0ffd634" providerId="ADAL" clId="{6CED4768-B8CA-4A08-846C-33B8083B44D7}" dt="2021-07-15T14:56:18.105" v="3" actId="208"/>
          <ac:spMkLst>
            <pc:docMk/>
            <pc:sldMk cId="3491648649" sldId="257"/>
            <ac:spMk id="9" creationId="{00000000-0000-0000-0000-000000000000}"/>
          </ac:spMkLst>
        </pc:spChg>
        <pc:spChg chg="mod">
          <ac:chgData name="Marieke Drabbe" userId="b9b1a049-6b87-453c-9d4e-1b3ea0ffd634" providerId="ADAL" clId="{6CED4768-B8CA-4A08-846C-33B8083B44D7}" dt="2021-07-15T14:56:33.829" v="10" actId="1076"/>
          <ac:spMkLst>
            <pc:docMk/>
            <pc:sldMk cId="3491648649" sldId="257"/>
            <ac:spMk id="17" creationId="{00000000-0000-0000-0000-000000000000}"/>
          </ac:spMkLst>
        </pc:spChg>
        <pc:spChg chg="mod">
          <ac:chgData name="Marieke Drabbe" userId="b9b1a049-6b87-453c-9d4e-1b3ea0ffd634" providerId="ADAL" clId="{6CED4768-B8CA-4A08-846C-33B8083B44D7}" dt="2021-07-15T14:56:27.052" v="8" actId="404"/>
          <ac:spMkLst>
            <pc:docMk/>
            <pc:sldMk cId="3491648649" sldId="257"/>
            <ac:spMk id="10242" creationId="{00000000-0000-0000-0000-000000000000}"/>
          </ac:spMkLst>
        </pc:spChg>
        <pc:picChg chg="add mod">
          <ac:chgData name="Marieke Drabbe" userId="b9b1a049-6b87-453c-9d4e-1b3ea0ffd634" providerId="ADAL" clId="{6CED4768-B8CA-4A08-846C-33B8083B44D7}" dt="2021-07-15T14:56:19.929" v="5"/>
          <ac:picMkLst>
            <pc:docMk/>
            <pc:sldMk cId="3491648649" sldId="257"/>
            <ac:picMk id="13" creationId="{0F752DF6-7BF7-4437-B14B-3D5A6EFDB1B6}"/>
          </ac:picMkLst>
        </pc:picChg>
        <pc:picChg chg="del">
          <ac:chgData name="Marieke Drabbe" userId="b9b1a049-6b87-453c-9d4e-1b3ea0ffd634" providerId="ADAL" clId="{6CED4768-B8CA-4A08-846C-33B8083B44D7}" dt="2021-07-15T14:56:19.493" v="4" actId="478"/>
          <ac:picMkLst>
            <pc:docMk/>
            <pc:sldMk cId="3491648649" sldId="257"/>
            <ac:picMk id="10243" creationId="{00000000-0000-0000-0000-000000000000}"/>
          </ac:picMkLst>
        </pc:picChg>
      </pc:sldChg>
      <pc:sldChg chg="addSp delSp modSp mod">
        <pc:chgData name="Marieke Drabbe" userId="b9b1a049-6b87-453c-9d4e-1b3ea0ffd634" providerId="ADAL" clId="{6CED4768-B8CA-4A08-846C-33B8083B44D7}" dt="2021-07-15T14:57:27.494" v="35" actId="1076"/>
        <pc:sldMkLst>
          <pc:docMk/>
          <pc:sldMk cId="2898902124" sldId="259"/>
        </pc:sldMkLst>
        <pc:spChg chg="add del mod">
          <ac:chgData name="Marieke Drabbe" userId="b9b1a049-6b87-453c-9d4e-1b3ea0ffd634" providerId="ADAL" clId="{6CED4768-B8CA-4A08-846C-33B8083B44D7}" dt="2021-07-15T14:57:20.236" v="33" actId="478"/>
          <ac:spMkLst>
            <pc:docMk/>
            <pc:sldMk cId="2898902124" sldId="259"/>
            <ac:spMk id="4" creationId="{9F23AE7F-90A4-44BA-AF18-91E0DC60A9B1}"/>
          </ac:spMkLst>
        </pc:spChg>
        <pc:spChg chg="mod">
          <ac:chgData name="Marieke Drabbe" userId="b9b1a049-6b87-453c-9d4e-1b3ea0ffd634" providerId="ADAL" clId="{6CED4768-B8CA-4A08-846C-33B8083B44D7}" dt="2021-07-15T14:57:14.423" v="28" actId="208"/>
          <ac:spMkLst>
            <pc:docMk/>
            <pc:sldMk cId="2898902124" sldId="259"/>
            <ac:spMk id="8" creationId="{00000000-0000-0000-0000-000000000000}"/>
          </ac:spMkLst>
        </pc:spChg>
        <pc:spChg chg="mod">
          <ac:chgData name="Marieke Drabbe" userId="b9b1a049-6b87-453c-9d4e-1b3ea0ffd634" providerId="ADAL" clId="{6CED4768-B8CA-4A08-846C-33B8083B44D7}" dt="2021-07-15T14:57:16.330" v="30" actId="208"/>
          <ac:spMkLst>
            <pc:docMk/>
            <pc:sldMk cId="2898902124" sldId="259"/>
            <ac:spMk id="9" creationId="{00000000-0000-0000-0000-000000000000}"/>
          </ac:spMkLst>
        </pc:spChg>
        <pc:spChg chg="mod">
          <ac:chgData name="Marieke Drabbe" userId="b9b1a049-6b87-453c-9d4e-1b3ea0ffd634" providerId="ADAL" clId="{6CED4768-B8CA-4A08-846C-33B8083B44D7}" dt="2021-07-15T14:57:11.818" v="26" actId="404"/>
          <ac:spMkLst>
            <pc:docMk/>
            <pc:sldMk cId="2898902124" sldId="259"/>
            <ac:spMk id="11" creationId="{00000000-0000-0000-0000-000000000000}"/>
          </ac:spMkLst>
        </pc:spChg>
        <pc:spChg chg="mod">
          <ac:chgData name="Marieke Drabbe" userId="b9b1a049-6b87-453c-9d4e-1b3ea0ffd634" providerId="ADAL" clId="{6CED4768-B8CA-4A08-846C-33B8083B44D7}" dt="2021-07-15T14:57:27.494" v="35" actId="1076"/>
          <ac:spMkLst>
            <pc:docMk/>
            <pc:sldMk cId="2898902124" sldId="259"/>
            <ac:spMk id="12" creationId="{00000000-0000-0000-0000-000000000000}"/>
          </ac:spMkLst>
        </pc:spChg>
        <pc:picChg chg="add mod">
          <ac:chgData name="Marieke Drabbe" userId="b9b1a049-6b87-453c-9d4e-1b3ea0ffd634" providerId="ADAL" clId="{6CED4768-B8CA-4A08-846C-33B8083B44D7}" dt="2021-07-15T14:57:17.987" v="32"/>
          <ac:picMkLst>
            <pc:docMk/>
            <pc:sldMk cId="2898902124" sldId="259"/>
            <ac:picMk id="13" creationId="{F5B66BDF-3F7A-45BC-A0F1-19F6262E45E0}"/>
          </ac:picMkLst>
        </pc:picChg>
        <pc:picChg chg="del">
          <ac:chgData name="Marieke Drabbe" userId="b9b1a049-6b87-453c-9d4e-1b3ea0ffd634" providerId="ADAL" clId="{6CED4768-B8CA-4A08-846C-33B8083B44D7}" dt="2021-07-15T14:57:17.603" v="31" actId="478"/>
          <ac:picMkLst>
            <pc:docMk/>
            <pc:sldMk cId="2898902124" sldId="259"/>
            <ac:picMk id="10243" creationId="{00000000-0000-0000-0000-000000000000}"/>
          </ac:picMkLst>
        </pc:picChg>
      </pc:sldChg>
      <pc:sldChg chg="addSp delSp modSp mod">
        <pc:chgData name="Marieke Drabbe" userId="b9b1a049-6b87-453c-9d4e-1b3ea0ffd634" providerId="ADAL" clId="{6CED4768-B8CA-4A08-846C-33B8083B44D7}" dt="2021-07-15T14:57:56.528" v="48" actId="1076"/>
        <pc:sldMkLst>
          <pc:docMk/>
          <pc:sldMk cId="83892022" sldId="260"/>
        </pc:sldMkLst>
        <pc:spChg chg="add del mod">
          <ac:chgData name="Marieke Drabbe" userId="b9b1a049-6b87-453c-9d4e-1b3ea0ffd634" providerId="ADAL" clId="{6CED4768-B8CA-4A08-846C-33B8083B44D7}" dt="2021-07-15T14:57:33.598" v="38" actId="478"/>
          <ac:spMkLst>
            <pc:docMk/>
            <pc:sldMk cId="83892022" sldId="260"/>
            <ac:spMk id="3" creationId="{CEBB0C47-F682-4B4F-BC0B-1059AF8B9ECE}"/>
          </ac:spMkLst>
        </pc:spChg>
        <pc:spChg chg="mod">
          <ac:chgData name="Marieke Drabbe" userId="b9b1a049-6b87-453c-9d4e-1b3ea0ffd634" providerId="ADAL" clId="{6CED4768-B8CA-4A08-846C-33B8083B44D7}" dt="2021-07-15T14:57:46.171" v="44" actId="208"/>
          <ac:spMkLst>
            <pc:docMk/>
            <pc:sldMk cId="83892022" sldId="260"/>
            <ac:spMk id="8" creationId="{00000000-0000-0000-0000-000000000000}"/>
          </ac:spMkLst>
        </pc:spChg>
        <pc:spChg chg="mod">
          <ac:chgData name="Marieke Drabbe" userId="b9b1a049-6b87-453c-9d4e-1b3ea0ffd634" providerId="ADAL" clId="{6CED4768-B8CA-4A08-846C-33B8083B44D7}" dt="2021-07-15T14:57:48.800" v="46" actId="208"/>
          <ac:spMkLst>
            <pc:docMk/>
            <pc:sldMk cId="83892022" sldId="260"/>
            <ac:spMk id="9" creationId="{00000000-0000-0000-0000-000000000000}"/>
          </ac:spMkLst>
        </pc:spChg>
        <pc:spChg chg="mod">
          <ac:chgData name="Marieke Drabbe" userId="b9b1a049-6b87-453c-9d4e-1b3ea0ffd634" providerId="ADAL" clId="{6CED4768-B8CA-4A08-846C-33B8083B44D7}" dt="2021-07-15T14:57:43.392" v="42" actId="404"/>
          <ac:spMkLst>
            <pc:docMk/>
            <pc:sldMk cId="83892022" sldId="260"/>
            <ac:spMk id="11" creationId="{00000000-0000-0000-0000-000000000000}"/>
          </ac:spMkLst>
        </pc:spChg>
        <pc:spChg chg="mod">
          <ac:chgData name="Marieke Drabbe" userId="b9b1a049-6b87-453c-9d4e-1b3ea0ffd634" providerId="ADAL" clId="{6CED4768-B8CA-4A08-846C-33B8083B44D7}" dt="2021-07-15T14:57:38.632" v="40" actId="207"/>
          <ac:spMkLst>
            <pc:docMk/>
            <pc:sldMk cId="83892022" sldId="260"/>
            <ac:spMk id="12" creationId="{00000000-0000-0000-0000-000000000000}"/>
          </ac:spMkLst>
        </pc:spChg>
        <pc:spChg chg="mod">
          <ac:chgData name="Marieke Drabbe" userId="b9b1a049-6b87-453c-9d4e-1b3ea0ffd634" providerId="ADAL" clId="{6CED4768-B8CA-4A08-846C-33B8083B44D7}" dt="2021-07-15T14:57:56.528" v="48" actId="1076"/>
          <ac:spMkLst>
            <pc:docMk/>
            <pc:sldMk cId="83892022" sldId="260"/>
            <ac:spMk id="13" creationId="{00000000-0000-0000-0000-000000000000}"/>
          </ac:spMkLst>
        </pc:spChg>
        <pc:picChg chg="add mod">
          <ac:chgData name="Marieke Drabbe" userId="b9b1a049-6b87-453c-9d4e-1b3ea0ffd634" providerId="ADAL" clId="{6CED4768-B8CA-4A08-846C-33B8083B44D7}" dt="2021-07-15T14:57:31.718" v="37"/>
          <ac:picMkLst>
            <pc:docMk/>
            <pc:sldMk cId="83892022" sldId="260"/>
            <ac:picMk id="15" creationId="{950A3864-C118-4FFC-9824-8CC4D6A59AE8}"/>
          </ac:picMkLst>
        </pc:picChg>
        <pc:picChg chg="del">
          <ac:chgData name="Marieke Drabbe" userId="b9b1a049-6b87-453c-9d4e-1b3ea0ffd634" providerId="ADAL" clId="{6CED4768-B8CA-4A08-846C-33B8083B44D7}" dt="2021-07-15T14:57:31.398" v="36" actId="478"/>
          <ac:picMkLst>
            <pc:docMk/>
            <pc:sldMk cId="83892022" sldId="260"/>
            <ac:picMk id="10243" creationId="{00000000-0000-0000-0000-000000000000}"/>
          </ac:picMkLst>
        </pc:picChg>
      </pc:sldChg>
      <pc:sldChg chg="addSp delSp modSp mod">
        <pc:chgData name="Marieke Drabbe" userId="b9b1a049-6b87-453c-9d4e-1b3ea0ffd634" providerId="ADAL" clId="{6CED4768-B8CA-4A08-846C-33B8083B44D7}" dt="2021-07-15T14:58:14.959" v="58" actId="2711"/>
        <pc:sldMkLst>
          <pc:docMk/>
          <pc:sldMk cId="1752962136" sldId="263"/>
        </pc:sldMkLst>
        <pc:spChg chg="mod">
          <ac:chgData name="Marieke Drabbe" userId="b9b1a049-6b87-453c-9d4e-1b3ea0ffd634" providerId="ADAL" clId="{6CED4768-B8CA-4A08-846C-33B8083B44D7}" dt="2021-07-15T14:58:05.928" v="52" actId="208"/>
          <ac:spMkLst>
            <pc:docMk/>
            <pc:sldMk cId="1752962136" sldId="263"/>
            <ac:spMk id="6" creationId="{00000000-0000-0000-0000-000000000000}"/>
          </ac:spMkLst>
        </pc:spChg>
        <pc:spChg chg="mod">
          <ac:chgData name="Marieke Drabbe" userId="b9b1a049-6b87-453c-9d4e-1b3ea0ffd634" providerId="ADAL" clId="{6CED4768-B8CA-4A08-846C-33B8083B44D7}" dt="2021-07-15T14:58:08.111" v="54" actId="208"/>
          <ac:spMkLst>
            <pc:docMk/>
            <pc:sldMk cId="1752962136" sldId="263"/>
            <ac:spMk id="7" creationId="{00000000-0000-0000-0000-000000000000}"/>
          </ac:spMkLst>
        </pc:spChg>
        <pc:spChg chg="mod">
          <ac:chgData name="Marieke Drabbe" userId="b9b1a049-6b87-453c-9d4e-1b3ea0ffd634" providerId="ADAL" clId="{6CED4768-B8CA-4A08-846C-33B8083B44D7}" dt="2021-07-15T14:58:14.959" v="58" actId="2711"/>
          <ac:spMkLst>
            <pc:docMk/>
            <pc:sldMk cId="1752962136" sldId="263"/>
            <ac:spMk id="8" creationId="{00000000-0000-0000-0000-000000000000}"/>
          </ac:spMkLst>
        </pc:spChg>
        <pc:spChg chg="mod">
          <ac:chgData name="Marieke Drabbe" userId="b9b1a049-6b87-453c-9d4e-1b3ea0ffd634" providerId="ADAL" clId="{6CED4768-B8CA-4A08-846C-33B8083B44D7}" dt="2021-07-15T14:58:03.299" v="50" actId="404"/>
          <ac:spMkLst>
            <pc:docMk/>
            <pc:sldMk cId="1752962136" sldId="263"/>
            <ac:spMk id="11" creationId="{00000000-0000-0000-0000-000000000000}"/>
          </ac:spMkLst>
        </pc:spChg>
        <pc:picChg chg="del">
          <ac:chgData name="Marieke Drabbe" userId="b9b1a049-6b87-453c-9d4e-1b3ea0ffd634" providerId="ADAL" clId="{6CED4768-B8CA-4A08-846C-33B8083B44D7}" dt="2021-07-15T14:58:09.371" v="55" actId="478"/>
          <ac:picMkLst>
            <pc:docMk/>
            <pc:sldMk cId="1752962136" sldId="263"/>
            <ac:picMk id="2" creationId="{00000000-0000-0000-0000-000000000000}"/>
          </ac:picMkLst>
        </pc:picChg>
        <pc:picChg chg="add mod">
          <ac:chgData name="Marieke Drabbe" userId="b9b1a049-6b87-453c-9d4e-1b3ea0ffd634" providerId="ADAL" clId="{6CED4768-B8CA-4A08-846C-33B8083B44D7}" dt="2021-07-15T14:58:09.657" v="56"/>
          <ac:picMkLst>
            <pc:docMk/>
            <pc:sldMk cId="1752962136" sldId="263"/>
            <ac:picMk id="14" creationId="{074CCB7B-BA6A-40AC-9B6A-9DECA2294682}"/>
          </ac:picMkLst>
        </pc:picChg>
      </pc:sldChg>
      <pc:sldChg chg="addSp modSp mod">
        <pc:chgData name="Marieke Drabbe" userId="b9b1a049-6b87-453c-9d4e-1b3ea0ffd634" providerId="ADAL" clId="{6CED4768-B8CA-4A08-846C-33B8083B44D7}" dt="2021-07-15T14:59:29.065" v="87" actId="404"/>
        <pc:sldMkLst>
          <pc:docMk/>
          <pc:sldMk cId="2446642812" sldId="264"/>
        </pc:sldMkLst>
        <pc:spChg chg="mod">
          <ac:chgData name="Marieke Drabbe" userId="b9b1a049-6b87-453c-9d4e-1b3ea0ffd634" providerId="ADAL" clId="{6CED4768-B8CA-4A08-846C-33B8083B44D7}" dt="2021-07-15T14:59:10.074" v="80" actId="208"/>
          <ac:spMkLst>
            <pc:docMk/>
            <pc:sldMk cId="2446642812" sldId="264"/>
            <ac:spMk id="6" creationId="{00000000-0000-0000-0000-000000000000}"/>
          </ac:spMkLst>
        </pc:spChg>
        <pc:spChg chg="mod">
          <ac:chgData name="Marieke Drabbe" userId="b9b1a049-6b87-453c-9d4e-1b3ea0ffd634" providerId="ADAL" clId="{6CED4768-B8CA-4A08-846C-33B8083B44D7}" dt="2021-07-15T14:59:15.953" v="83" actId="1076"/>
          <ac:spMkLst>
            <pc:docMk/>
            <pc:sldMk cId="2446642812" sldId="264"/>
            <ac:spMk id="7" creationId="{00000000-0000-0000-0000-000000000000}"/>
          </ac:spMkLst>
        </pc:spChg>
        <pc:spChg chg="mod">
          <ac:chgData name="Marieke Drabbe" userId="b9b1a049-6b87-453c-9d4e-1b3ea0ffd634" providerId="ADAL" clId="{6CED4768-B8CA-4A08-846C-33B8083B44D7}" dt="2021-07-15T14:59:04.410" v="78" actId="20577"/>
          <ac:spMkLst>
            <pc:docMk/>
            <pc:sldMk cId="2446642812" sldId="264"/>
            <ac:spMk id="8" creationId="{00000000-0000-0000-0000-000000000000}"/>
          </ac:spMkLst>
        </pc:spChg>
        <pc:spChg chg="mod">
          <ac:chgData name="Marieke Drabbe" userId="b9b1a049-6b87-453c-9d4e-1b3ea0ffd634" providerId="ADAL" clId="{6CED4768-B8CA-4A08-846C-33B8083B44D7}" dt="2021-07-15T14:59:22.769" v="85" actId="1076"/>
          <ac:spMkLst>
            <pc:docMk/>
            <pc:sldMk cId="2446642812" sldId="264"/>
            <ac:spMk id="11" creationId="{00000000-0000-0000-0000-000000000000}"/>
          </ac:spMkLst>
        </pc:spChg>
        <pc:spChg chg="mod">
          <ac:chgData name="Marieke Drabbe" userId="b9b1a049-6b87-453c-9d4e-1b3ea0ffd634" providerId="ADAL" clId="{6CED4768-B8CA-4A08-846C-33B8083B44D7}" dt="2021-07-15T14:59:29.065" v="87" actId="404"/>
          <ac:spMkLst>
            <pc:docMk/>
            <pc:sldMk cId="2446642812" sldId="264"/>
            <ac:spMk id="13" creationId="{00000000-0000-0000-0000-000000000000}"/>
          </ac:spMkLst>
        </pc:spChg>
        <pc:picChg chg="add mod">
          <ac:chgData name="Marieke Drabbe" userId="b9b1a049-6b87-453c-9d4e-1b3ea0ffd634" providerId="ADAL" clId="{6CED4768-B8CA-4A08-846C-33B8083B44D7}" dt="2021-07-15T14:58:26.712" v="64"/>
          <ac:picMkLst>
            <pc:docMk/>
            <pc:sldMk cId="2446642812" sldId="264"/>
            <ac:picMk id="10" creationId="{77A33360-1F58-4D7F-8702-5C537ACAD446}"/>
          </ac:picMkLst>
        </pc:picChg>
      </pc:sldChg>
      <pc:sldChg chg="addSp delSp modSp mod">
        <pc:chgData name="Marieke Drabbe" userId="b9b1a049-6b87-453c-9d4e-1b3ea0ffd634" providerId="ADAL" clId="{6CED4768-B8CA-4A08-846C-33B8083B44D7}" dt="2021-07-15T14:57:03.376" v="24" actId="20577"/>
        <pc:sldMkLst>
          <pc:docMk/>
          <pc:sldMk cId="2052387474" sldId="265"/>
        </pc:sldMkLst>
        <pc:spChg chg="add del mod">
          <ac:chgData name="Marieke Drabbe" userId="b9b1a049-6b87-453c-9d4e-1b3ea0ffd634" providerId="ADAL" clId="{6CED4768-B8CA-4A08-846C-33B8083B44D7}" dt="2021-07-15T14:56:46.121" v="15" actId="478"/>
          <ac:spMkLst>
            <pc:docMk/>
            <pc:sldMk cId="2052387474" sldId="265"/>
            <ac:spMk id="3" creationId="{0022D213-F564-4745-A2EA-41C1F4B618B3}"/>
          </ac:spMkLst>
        </pc:spChg>
        <pc:spChg chg="mod">
          <ac:chgData name="Marieke Drabbe" userId="b9b1a049-6b87-453c-9d4e-1b3ea0ffd634" providerId="ADAL" clId="{6CED4768-B8CA-4A08-846C-33B8083B44D7}" dt="2021-07-15T14:56:49.647" v="17" actId="208"/>
          <ac:spMkLst>
            <pc:docMk/>
            <pc:sldMk cId="2052387474" sldId="265"/>
            <ac:spMk id="8" creationId="{00000000-0000-0000-0000-000000000000}"/>
          </ac:spMkLst>
        </pc:spChg>
        <pc:spChg chg="mod">
          <ac:chgData name="Marieke Drabbe" userId="b9b1a049-6b87-453c-9d4e-1b3ea0ffd634" providerId="ADAL" clId="{6CED4768-B8CA-4A08-846C-33B8083B44D7}" dt="2021-07-15T14:56:51.724" v="19" actId="208"/>
          <ac:spMkLst>
            <pc:docMk/>
            <pc:sldMk cId="2052387474" sldId="265"/>
            <ac:spMk id="9" creationId="{00000000-0000-0000-0000-000000000000}"/>
          </ac:spMkLst>
        </pc:spChg>
        <pc:spChg chg="mod">
          <ac:chgData name="Marieke Drabbe" userId="b9b1a049-6b87-453c-9d4e-1b3ea0ffd634" providerId="ADAL" clId="{6CED4768-B8CA-4A08-846C-33B8083B44D7}" dt="2021-07-15T14:56:57.287" v="20"/>
          <ac:spMkLst>
            <pc:docMk/>
            <pc:sldMk cId="2052387474" sldId="265"/>
            <ac:spMk id="13" creationId="{00000000-0000-0000-0000-000000000000}"/>
          </ac:spMkLst>
        </pc:spChg>
        <pc:spChg chg="mod">
          <ac:chgData name="Marieke Drabbe" userId="b9b1a049-6b87-453c-9d4e-1b3ea0ffd634" providerId="ADAL" clId="{6CED4768-B8CA-4A08-846C-33B8083B44D7}" dt="2021-07-15T14:56:41.705" v="12" actId="404"/>
          <ac:spMkLst>
            <pc:docMk/>
            <pc:sldMk cId="2052387474" sldId="265"/>
            <ac:spMk id="14" creationId="{00000000-0000-0000-0000-000000000000}"/>
          </ac:spMkLst>
        </pc:spChg>
        <pc:graphicFrameChg chg="mod modGraphic">
          <ac:chgData name="Marieke Drabbe" userId="b9b1a049-6b87-453c-9d4e-1b3ea0ffd634" providerId="ADAL" clId="{6CED4768-B8CA-4A08-846C-33B8083B44D7}" dt="2021-07-15T14:57:03.376" v="24"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6CED4768-B8CA-4A08-846C-33B8083B44D7}" dt="2021-07-15T14:56:44.152" v="14"/>
          <ac:picMkLst>
            <pc:docMk/>
            <pc:sldMk cId="2052387474" sldId="265"/>
            <ac:picMk id="15" creationId="{3A784696-C19A-43CF-A7C9-CF2861A72ABC}"/>
          </ac:picMkLst>
        </pc:picChg>
        <pc:picChg chg="del">
          <ac:chgData name="Marieke Drabbe" userId="b9b1a049-6b87-453c-9d4e-1b3ea0ffd634" providerId="ADAL" clId="{6CED4768-B8CA-4A08-846C-33B8083B44D7}" dt="2021-07-15T14:56:43.816" v="13" actId="478"/>
          <ac:picMkLst>
            <pc:docMk/>
            <pc:sldMk cId="2052387474" sldId="265"/>
            <ac:picMk id="10243" creationId="{00000000-0000-0000-0000-000000000000}"/>
          </ac:picMkLst>
        </pc:picChg>
      </pc:sldChg>
      <pc:sldChg chg="addSp delSp modSp mod">
        <pc:chgData name="Marieke Drabbe" userId="b9b1a049-6b87-453c-9d4e-1b3ea0ffd634" providerId="ADAL" clId="{6CED4768-B8CA-4A08-846C-33B8083B44D7}" dt="2021-07-15T14:58:54.629" v="74" actId="2711"/>
        <pc:sldMkLst>
          <pc:docMk/>
          <pc:sldMk cId="2429038155" sldId="268"/>
        </pc:sldMkLst>
        <pc:spChg chg="del">
          <ac:chgData name="Marieke Drabbe" userId="b9b1a049-6b87-453c-9d4e-1b3ea0ffd634" providerId="ADAL" clId="{6CED4768-B8CA-4A08-846C-33B8083B44D7}" dt="2021-07-15T14:58:21.410" v="61" actId="478"/>
          <ac:spMkLst>
            <pc:docMk/>
            <pc:sldMk cId="2429038155" sldId="268"/>
            <ac:spMk id="2" creationId="{00000000-0000-0000-0000-000000000000}"/>
          </ac:spMkLst>
        </pc:spChg>
        <pc:spChg chg="mod">
          <ac:chgData name="Marieke Drabbe" userId="b9b1a049-6b87-453c-9d4e-1b3ea0ffd634" providerId="ADAL" clId="{6CED4768-B8CA-4A08-846C-33B8083B44D7}" dt="2021-07-15T14:58:54.629" v="74" actId="2711"/>
          <ac:spMkLst>
            <pc:docMk/>
            <pc:sldMk cId="2429038155" sldId="268"/>
            <ac:spMk id="3" creationId="{0EF5C59D-F48A-4C4A-A9A5-9A6BCF602839}"/>
          </ac:spMkLst>
        </pc:spChg>
        <pc:spChg chg="add del mod">
          <ac:chgData name="Marieke Drabbe" userId="b9b1a049-6b87-453c-9d4e-1b3ea0ffd634" providerId="ADAL" clId="{6CED4768-B8CA-4A08-846C-33B8083B44D7}" dt="2021-07-15T14:58:23.051" v="62" actId="478"/>
          <ac:spMkLst>
            <pc:docMk/>
            <pc:sldMk cId="2429038155" sldId="268"/>
            <ac:spMk id="5" creationId="{B3C2084C-4F5A-47E0-9689-A31B5B2AE0E4}"/>
          </ac:spMkLst>
        </pc:spChg>
        <pc:spChg chg="mod">
          <ac:chgData name="Marieke Drabbe" userId="b9b1a049-6b87-453c-9d4e-1b3ea0ffd634" providerId="ADAL" clId="{6CED4768-B8CA-4A08-846C-33B8083B44D7}" dt="2021-07-15T14:58:36.318" v="67" actId="1076"/>
          <ac:spMkLst>
            <pc:docMk/>
            <pc:sldMk cId="2429038155" sldId="268"/>
            <ac:spMk id="7" creationId="{00000000-0000-0000-0000-000000000000}"/>
          </ac:spMkLst>
        </pc:spChg>
        <pc:picChg chg="del">
          <ac:chgData name="Marieke Drabbe" userId="b9b1a049-6b87-453c-9d4e-1b3ea0ffd634" providerId="ADAL" clId="{6CED4768-B8CA-4A08-846C-33B8083B44D7}" dt="2021-07-15T14:58:25.072" v="63" actId="478"/>
          <ac:picMkLst>
            <pc:docMk/>
            <pc:sldMk cId="2429038155" sldId="268"/>
            <ac:picMk id="9" creationId="{00000000-0000-0000-0000-000000000000}"/>
          </ac:picMkLst>
        </pc:picChg>
        <pc:picChg chg="add mod">
          <ac:chgData name="Marieke Drabbe" userId="b9b1a049-6b87-453c-9d4e-1b3ea0ffd634" providerId="ADAL" clId="{6CED4768-B8CA-4A08-846C-33B8083B44D7}" dt="2021-07-15T14:58:19.487" v="60"/>
          <ac:picMkLst>
            <pc:docMk/>
            <pc:sldMk cId="2429038155" sldId="268"/>
            <ac:picMk id="10" creationId="{3169DCE9-9A8F-4F66-88BB-2670069710E1}"/>
          </ac:picMkLst>
        </pc:picChg>
        <pc:picChg chg="add mod">
          <ac:chgData name="Marieke Drabbe" userId="b9b1a049-6b87-453c-9d4e-1b3ea0ffd634" providerId="ADAL" clId="{6CED4768-B8CA-4A08-846C-33B8083B44D7}" dt="2021-07-15T14:58:37.943" v="68" actId="1076"/>
          <ac:picMkLst>
            <pc:docMk/>
            <pc:sldMk cId="2429038155" sldId="268"/>
            <ac:picMk id="12" creationId="{88E02306-8182-4401-9EE9-FBF74D227B18}"/>
          </ac:picMkLst>
        </pc:picChg>
        <pc:picChg chg="add mod">
          <ac:chgData name="Marieke Drabbe" userId="b9b1a049-6b87-453c-9d4e-1b3ea0ffd634" providerId="ADAL" clId="{6CED4768-B8CA-4A08-846C-33B8083B44D7}" dt="2021-07-15T14:58:48.967" v="72" actId="1076"/>
          <ac:picMkLst>
            <pc:docMk/>
            <pc:sldMk cId="2429038155" sldId="268"/>
            <ac:picMk id="13" creationId="{19ABB877-A8B0-4C8A-A6E1-CCC81BC5F22B}"/>
          </ac:picMkLst>
        </pc:picChg>
        <pc:picChg chg="del">
          <ac:chgData name="Marieke Drabbe" userId="b9b1a049-6b87-453c-9d4e-1b3ea0ffd634" providerId="ADAL" clId="{6CED4768-B8CA-4A08-846C-33B8083B44D7}" dt="2021-07-15T14:58:18.855" v="59" actId="478"/>
          <ac:picMkLst>
            <pc:docMk/>
            <pc:sldMk cId="2429038155" sldId="268"/>
            <ac:picMk id="4098"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15-7-2021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15-7-2021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15-7-2021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Autofit/>
          </a:bodyPr>
          <a:lstStyle/>
          <a:p>
            <a:r>
              <a:rPr lang="nl-NL" sz="3600" dirty="0">
                <a:latin typeface="Arial" panose="020B0604020202020204" pitchFamily="34" charset="0"/>
                <a:cs typeface="Arial" panose="020B0604020202020204" pitchFamily="34" charset="0"/>
              </a:rPr>
              <a:t>IBS Mijn onderneming – periode 2</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Vrijetijd</a:t>
            </a: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47018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In de nieuwe economie vraagt ondernemen en ondernemend zijn andere vaardigheden van je. Je gaat een onderneming op innovatieve wijze in de markt plaatsen. Hierbij houd je rekening met de laatste ontwikkelingen op het gebied van duurzame energie, milieu, klimaatadaptatie, circulaire economie, MVO en duurzame consumptie. </a:t>
            </a:r>
          </a:p>
          <a:p>
            <a:pPr>
              <a:lnSpc>
                <a:spcPct val="107000"/>
              </a:lnSpc>
              <a:spcAft>
                <a:spcPts val="0"/>
              </a:spcAft>
              <a:buNone/>
            </a:pPr>
            <a:r>
              <a:rPr lang="nl-NL" sz="1600"/>
              <a:t> De nieuwe economie vraagt om andere vaardigheden (21th </a:t>
            </a:r>
            <a:r>
              <a:rPr lang="nl-NL" sz="1600" err="1"/>
              <a:t>century</a:t>
            </a:r>
            <a:r>
              <a:rPr lang="nl-NL" sz="1600"/>
              <a:t> skills): een onderzoekende houding, een bijdrage willen leveren aan de wereld, maatschappelijk verantwoord handelen. Maar je moet ook verschillende rollen aan kunnen nemen, de kwaliteit hoog houden, mensen stimuleren en netwerken opbouwen, streven naar continue verbetering. Je streeft naar </a:t>
            </a:r>
            <a:r>
              <a:rPr lang="nl-NL" sz="1600" err="1"/>
              <a:t>waardemaximalisatie</a:t>
            </a:r>
            <a:r>
              <a:rPr lang="nl-NL" sz="1600"/>
              <a:t> in plaats van winstmaximalisatie.   </a:t>
            </a:r>
          </a:p>
          <a:p>
            <a:pPr>
              <a:lnSpc>
                <a:spcPct val="107000"/>
              </a:lnSpc>
              <a:spcAft>
                <a:spcPts val="0"/>
              </a:spcAft>
              <a:buNone/>
            </a:pPr>
            <a:r>
              <a:rPr lang="nl-NL" sz="1600"/>
              <a:t>Daarnaast houd je je natuurlijk aan de geldende wet- en regelgeving en voer je een sluitende administratie.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12646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onderneming op innovatieve wijze in de markt. Hou hierbij rekening met de nieuwe economie en de 21th </a:t>
            </a:r>
            <a:r>
              <a:rPr lang="nl-NL" sz="1600" err="1"/>
              <a:t>century</a:t>
            </a:r>
            <a:r>
              <a:rPr lang="nl-NL" sz="1600"/>
              <a:t> skills.</a:t>
            </a:r>
          </a:p>
        </p:txBody>
      </p:sp>
      <p:sp>
        <p:nvSpPr>
          <p:cNvPr id="17" name="Rechthoek 16"/>
          <p:cNvSpPr/>
          <p:nvPr/>
        </p:nvSpPr>
        <p:spPr>
          <a:xfrm>
            <a:off x="9977295" y="6213207"/>
            <a:ext cx="223651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IBS-SEM-MON-V42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1422" y="2740956"/>
            <a:ext cx="4876799" cy="3431651"/>
          </a:xfrm>
          <a:prstGeom prst="rect">
            <a:avLst/>
          </a:prstGeom>
        </p:spPr>
      </p:pic>
      <p:pic>
        <p:nvPicPr>
          <p:cNvPr id="13" name="Tijdelijke aanduiding voor inhoud 4">
            <a:extLst>
              <a:ext uri="{FF2B5EF4-FFF2-40B4-BE49-F238E27FC236}">
                <a16:creationId xmlns:a16="http://schemas.microsoft.com/office/drawing/2014/main" id="{0F752DF6-7BF7-4437-B14B-3D5A6EFDB1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Toetsen </a:t>
            </a:r>
          </a:p>
          <a:p>
            <a:pPr eaLnBrk="1" hangingPunct="1">
              <a:defRPr/>
            </a:pPr>
            <a:r>
              <a:rPr lang="nl-NL" sz="1600" dirty="0"/>
              <a:t>Dit IBS wordt afgerond met 3 </a:t>
            </a:r>
            <a:r>
              <a:rPr lang="nl-NL" sz="1600" dirty="0" err="1"/>
              <a:t>toetsmomenten</a:t>
            </a:r>
            <a:r>
              <a:rPr lang="nl-NL" sz="1600" dirty="0"/>
              <a:t>: kennistoets, ondernemingsverslag en podcast.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deze beroepssituatie uitleggen en toepassen. </a:t>
            </a:r>
            <a:endParaRPr lang="nl-NL" sz="1600">
              <a:cs typeface="Calibri"/>
            </a:endParaRPr>
          </a:p>
          <a:p>
            <a:pPr marL="342900" lvl="0" indent="-342900">
              <a:spcAft>
                <a:spcPts val="0"/>
              </a:spcAft>
              <a:buFont typeface="+mj-lt"/>
              <a:buAutoNum type="arabicPeriod"/>
            </a:pPr>
            <a:r>
              <a:rPr lang="nl-NL" sz="1600"/>
              <a:t>Je kunt Maatschappelijk Verantwoord Ondernemen (MVO). </a:t>
            </a:r>
          </a:p>
          <a:p>
            <a:pPr marL="342900" lvl="0" indent="-342900">
              <a:spcAft>
                <a:spcPts val="0"/>
              </a:spcAft>
              <a:buFont typeface="+mj-lt"/>
              <a:buAutoNum type="arabicPeriod"/>
            </a:pPr>
            <a:r>
              <a:rPr lang="nl-NL" sz="1600"/>
              <a:t>Je kunt een ondernemingsplan schrijven. </a:t>
            </a:r>
          </a:p>
          <a:p>
            <a:pPr marL="342900" lvl="0" indent="-342900">
              <a:spcAft>
                <a:spcPts val="0"/>
              </a:spcAft>
              <a:buFont typeface="+mj-lt"/>
              <a:buAutoNum type="arabicPeriod"/>
            </a:pPr>
            <a:r>
              <a:rPr lang="nl-NL" sz="1600"/>
              <a:t>Je kunt uitleggen hoe je samenwerking en netwerkvorming kunt bevorderen en toepassen op je eigen onderneming. </a:t>
            </a:r>
          </a:p>
          <a:p>
            <a:pPr marL="342900" lvl="0" indent="-342900">
              <a:spcAft>
                <a:spcPts val="0"/>
              </a:spcAft>
              <a:buFont typeface="+mj-lt"/>
              <a:buAutoNum type="arabicPeriod"/>
            </a:pPr>
            <a:r>
              <a:rPr lang="nl-NL" sz="1600"/>
              <a:t>Je kunt reflecteren op je eigen ondernemend handelen. </a:t>
            </a:r>
          </a:p>
          <a:p>
            <a:pPr marL="342900" lvl="0" indent="-342900">
              <a:spcAft>
                <a:spcPts val="0"/>
              </a:spcAft>
              <a:buFont typeface="+mj-lt"/>
              <a:buAutoNum type="arabicPeriod"/>
            </a:pPr>
            <a:r>
              <a:rPr lang="nl-NL" sz="1600"/>
              <a:t>Je kunt het verband aantonen tussen je specialisatie en jouw onderneming. </a:t>
            </a:r>
          </a:p>
        </p:txBody>
      </p:sp>
      <p:graphicFrame>
        <p:nvGraphicFramePr>
          <p:cNvPr id="6" name="Tabel 5"/>
          <p:cNvGraphicFramePr>
            <a:graphicFrameLocks noGrp="1"/>
          </p:cNvGraphicFramePr>
          <p:nvPr>
            <p:extLst>
              <p:ext uri="{D42A27DB-BD31-4B8C-83A1-F6EECF244321}">
                <p14:modId xmlns:p14="http://schemas.microsoft.com/office/powerpoint/2010/main" val="4271356666"/>
              </p:ext>
            </p:extLst>
          </p:nvPr>
        </p:nvGraphicFramePr>
        <p:xfrm>
          <a:off x="684707" y="3351526"/>
          <a:ext cx="5616013" cy="307848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dirty="0"/>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err="1"/>
                        <a:t>Ondernemings</a:t>
                      </a:r>
                      <a:endParaRPr lang="nl-NL" sz="1400"/>
                    </a:p>
                    <a:p>
                      <a:r>
                        <a:rPr lang="nl-NL" sz="1400"/>
                        <a:t>verslag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Podcast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r>
                        <a:rPr lang="nl-NL" sz="1400" baseline="0"/>
                        <a:t> t/m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 / 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2037737" cy="369332"/>
          </a:xfrm>
          <a:prstGeom prst="rect">
            <a:avLst/>
          </a:prstGeom>
        </p:spPr>
        <p:txBody>
          <a:bodyPr wrap="none">
            <a:spAutoFit/>
          </a:bodyPr>
          <a:lstStyle/>
          <a:p>
            <a:r>
              <a:rPr lang="nl-NL"/>
              <a:t>IBS-SEM-MON-V42</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Vrijetijd</a:t>
            </a:r>
          </a:p>
        </p:txBody>
      </p:sp>
      <p:pic>
        <p:nvPicPr>
          <p:cNvPr id="15" name="Tijdelijke aanduiding voor inhoud 4">
            <a:extLst>
              <a:ext uri="{FF2B5EF4-FFF2-40B4-BE49-F238E27FC236}">
                <a16:creationId xmlns:a16="http://schemas.microsoft.com/office/drawing/2014/main" id="{3A784696-C19A-43CF-A7C9-CF2861A72A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Prestatiegericht</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Zelfstandigheid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Marktgerichtheid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a:t>
            </a:r>
          </a:p>
          <a:p>
            <a:pPr eaLnBrk="1" hangingPunct="1">
              <a:defRPr/>
            </a:pPr>
            <a:endParaRPr lang="nl-NL" sz="1600" b="1"/>
          </a:p>
        </p:txBody>
      </p:sp>
      <p:sp>
        <p:nvSpPr>
          <p:cNvPr id="19" name="Tekstvak 18"/>
          <p:cNvSpPr txBox="1"/>
          <p:nvPr/>
        </p:nvSpPr>
        <p:spPr>
          <a:xfrm>
            <a:off x="845419" y="1998712"/>
            <a:ext cx="4870986"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doe je aan MVO?</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keuzes zijn verantwoord en te onderbouwen?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kwaliteitsafspraken gelden er binnen jouw onderneming?</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doelgroep spreek je aan?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maakt jouw product/dienst uniek en van toegevoegde waarde?</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middelen toereikend zijn?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aspecten zijn van belang voor het slagen van je onderneming?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Waardoor laat je je inspireren? Zijn er goede voorbeelden? </a:t>
            </a:r>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9972572" y="6237708"/>
            <a:ext cx="223651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IBS-SEM-MON-V42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Vrijetijd</a:t>
            </a:r>
          </a:p>
        </p:txBody>
      </p:sp>
      <p:pic>
        <p:nvPicPr>
          <p:cNvPr id="13" name="Tijdelijke aanduiding voor inhoud 4">
            <a:extLst>
              <a:ext uri="{FF2B5EF4-FFF2-40B4-BE49-F238E27FC236}">
                <a16:creationId xmlns:a16="http://schemas.microsoft.com/office/drawing/2014/main" id="{F5B66BDF-3F7A-45BC-A0F1-19F6262E45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2593" y="4483574"/>
            <a:ext cx="1398584" cy="1734679"/>
          </a:xfrm>
          <a:prstGeom prst="rect">
            <a:avLst/>
          </a:prstGeom>
        </p:spPr>
      </p:pic>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3910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Kennistoets</a:t>
            </a:r>
          </a:p>
          <a:p>
            <a:pPr eaLnBrk="1" hangingPunct="1">
              <a:spcBef>
                <a:spcPct val="0"/>
              </a:spcBef>
              <a:buFontTx/>
              <a:buNone/>
            </a:pPr>
            <a:endParaRPr lang="nl-NL" altLang="nl-NL" sz="1600" dirty="0">
              <a:latin typeface="+mn-lt"/>
            </a:endParaRPr>
          </a:p>
          <a:p>
            <a:pPr>
              <a:spcBef>
                <a:spcPct val="0"/>
              </a:spcBef>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31084"/>
            <a:ext cx="4622882" cy="403187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1</a:t>
            </a:r>
          </a:p>
          <a:p>
            <a:pPr>
              <a:spcBef>
                <a:spcPts val="0"/>
              </a:spcBef>
              <a:buNone/>
            </a:pPr>
            <a:r>
              <a:rPr lang="nl-NL" sz="1600" dirty="0">
                <a:latin typeface="+mn-lt"/>
              </a:rPr>
              <a:t>1.1  Je kunt de aangeboden begrippen voor de specialisatie Vrijetijd uitleggen en toepassen.</a:t>
            </a:r>
            <a:endParaRPr lang="nl-NL" sz="1600" dirty="0">
              <a:latin typeface="+mn-lt"/>
              <a:cs typeface="Calibri"/>
            </a:endParaRPr>
          </a:p>
          <a:p>
            <a:pPr>
              <a:spcBef>
                <a:spcPts val="0"/>
              </a:spcBef>
              <a:buNone/>
            </a:pPr>
            <a:r>
              <a:rPr lang="nl-NL" sz="1600" dirty="0">
                <a:latin typeface="+mn-lt"/>
                <a:cs typeface="Calibri"/>
              </a:rPr>
              <a:t>1.2 Je kunt de aangeboden begrippen voor het onderdeel ‘missie en visie’. uitleggen en toepassen.</a:t>
            </a:r>
          </a:p>
          <a:p>
            <a:pPr>
              <a:spcBef>
                <a:spcPts val="0"/>
              </a:spcBef>
              <a:buNone/>
            </a:pPr>
            <a:r>
              <a:rPr lang="nl-NL" sz="1600" dirty="0">
                <a:latin typeface="+mn-lt"/>
                <a:cs typeface="Calibri"/>
              </a:rPr>
              <a:t>1.3 Je kunt de aangeboden begrippen voor het onderdeel ‘nieuwe economie’ uitleggen en toepassen.</a:t>
            </a:r>
          </a:p>
          <a:p>
            <a:pPr>
              <a:spcBef>
                <a:spcPts val="0"/>
              </a:spcBef>
              <a:buNone/>
            </a:pPr>
            <a:r>
              <a:rPr lang="nl-NL" sz="1600" dirty="0">
                <a:latin typeface="+mn-lt"/>
                <a:cs typeface="Calibri"/>
              </a:rPr>
              <a:t>1.4 Je kunt de aangeboden begrippen voor het onderdeel ‘</a:t>
            </a:r>
            <a:r>
              <a:rPr lang="nl-NL" sz="1600" dirty="0" err="1">
                <a:latin typeface="+mn-lt"/>
                <a:cs typeface="Calibri"/>
              </a:rPr>
              <a:t>Qredits</a:t>
            </a:r>
            <a:r>
              <a:rPr lang="nl-NL" sz="1600" dirty="0">
                <a:latin typeface="+mn-lt"/>
                <a:cs typeface="Calibri"/>
              </a:rPr>
              <a:t>’ uitleggen en toepassen.</a:t>
            </a:r>
          </a:p>
          <a:p>
            <a:pPr>
              <a:spcBef>
                <a:spcPts val="0"/>
              </a:spcBef>
              <a:buNone/>
            </a:pPr>
            <a:r>
              <a:rPr lang="nl-NL" sz="1600" dirty="0">
                <a:latin typeface="+mn-lt"/>
                <a:cs typeface="Calibri"/>
              </a:rPr>
              <a:t>1.5 Je kunt de aangeboden begrippen voor het onderdeel ‘business model canvas’ uitleggen en toepassen.</a:t>
            </a:r>
          </a:p>
          <a:p>
            <a:pPr>
              <a:spcBef>
                <a:spcPts val="0"/>
              </a:spcBef>
              <a:buNone/>
            </a:pPr>
            <a:r>
              <a:rPr lang="nl-NL" sz="1600" dirty="0">
                <a:latin typeface="+mn-lt"/>
                <a:cs typeface="Calibri"/>
              </a:rPr>
              <a:t>1.6 Je kunt de aangeboden begrippen voor het onderdeel ‘financieel management’ uitleggen en toepassen.</a:t>
            </a:r>
          </a:p>
        </p:txBody>
      </p:sp>
      <p:sp>
        <p:nvSpPr>
          <p:cNvPr id="13" name="Rechthoek 12"/>
          <p:cNvSpPr/>
          <p:nvPr/>
        </p:nvSpPr>
        <p:spPr>
          <a:xfrm>
            <a:off x="10043634" y="6218253"/>
            <a:ext cx="223651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IBS-SEM-MON-V42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Vrijetijd</a:t>
            </a:r>
          </a:p>
        </p:txBody>
      </p:sp>
      <p:pic>
        <p:nvPicPr>
          <p:cNvPr id="15" name="Tijdelijke aanduiding voor inhoud 4">
            <a:extLst>
              <a:ext uri="{FF2B5EF4-FFF2-40B4-BE49-F238E27FC236}">
                <a16:creationId xmlns:a16="http://schemas.microsoft.com/office/drawing/2014/main" id="{950A3864-C118-4FFC-9824-8CC4D6A59A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54743" y="1329878"/>
            <a:ext cx="4948910"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Ondernemingsverslag</a:t>
            </a:r>
          </a:p>
          <a:p>
            <a:pPr>
              <a:spcBef>
                <a:spcPct val="0"/>
              </a:spcBef>
              <a:buNone/>
            </a:pPr>
            <a:r>
              <a:rPr lang="nl-NL" altLang="nl-NL" sz="1400" dirty="0">
                <a:latin typeface="+mn-lt"/>
              </a:rPr>
              <a:t>Het ondernemingsverslag maak je over je onderneming</a:t>
            </a:r>
            <a:r>
              <a:rPr lang="nl-NL" sz="1400" dirty="0"/>
              <a:t>. </a:t>
            </a:r>
            <a:r>
              <a:rPr lang="nl-NL" altLang="nl-NL" sz="1400" dirty="0"/>
              <a:t>Met dit ondernemingsverslag </a:t>
            </a:r>
            <a:r>
              <a:rPr lang="nl-NL" altLang="nl-NL" sz="1400" dirty="0">
                <a:latin typeface="+mn-lt"/>
              </a:rPr>
              <a:t>worden leerdoelen 2 t/m 4 getoetst. Bij deze leerdoelen horen verschillende succescriteria. </a:t>
            </a:r>
          </a:p>
        </p:txBody>
      </p:sp>
      <p:sp>
        <p:nvSpPr>
          <p:cNvPr id="9" name="Tekstvak 8"/>
          <p:cNvSpPr txBox="1"/>
          <p:nvPr/>
        </p:nvSpPr>
        <p:spPr>
          <a:xfrm>
            <a:off x="554743" y="2735026"/>
            <a:ext cx="4948910" cy="335476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sz="1400" b="0">
                <a:solidFill>
                  <a:schemeClr val="tx1"/>
                </a:solidFill>
              </a:rPr>
              <a:t>2.1 Je kunt motiveren welke keuzes je gemaakt hebt </a:t>
            </a:r>
            <a:r>
              <a:rPr lang="nl-NL" sz="1400" b="0" err="1">
                <a:solidFill>
                  <a:schemeClr val="tx1"/>
                </a:solidFill>
              </a:rPr>
              <a:t>mbt</a:t>
            </a:r>
            <a:r>
              <a:rPr lang="nl-NL" sz="1400" b="0">
                <a:solidFill>
                  <a:schemeClr val="tx1"/>
                </a:solidFill>
              </a:rPr>
              <a:t> duurzame ontwikkeling.</a:t>
            </a:r>
          </a:p>
          <a:p>
            <a:pPr>
              <a:spcBef>
                <a:spcPts val="0"/>
              </a:spcBef>
            </a:pPr>
            <a:r>
              <a:rPr lang="nl-NL" sz="1400" b="0">
                <a:solidFill>
                  <a:schemeClr val="tx1"/>
                </a:solidFill>
              </a:rPr>
              <a:t>2.2.Je kunt de verschillende componenten van duurzame ontwikkeling aan de hand van concrete voorbeelden binnen je bedrijf toelichten.</a:t>
            </a:r>
          </a:p>
          <a:p>
            <a:pPr>
              <a:spcBef>
                <a:spcPts val="0"/>
              </a:spcBef>
            </a:pPr>
            <a:r>
              <a:rPr lang="nl-NL" sz="1400" b="0">
                <a:solidFill>
                  <a:schemeClr val="tx1"/>
                </a:solidFill>
              </a:rPr>
              <a:t>2.3 Je kunt minimaal 5 voorbeelden geven van bedrijven die ondernemen volgens het nieuwe economie principe.</a:t>
            </a:r>
          </a:p>
          <a:p>
            <a:pPr>
              <a:spcBef>
                <a:spcPts val="0"/>
              </a:spcBef>
            </a:pPr>
            <a:r>
              <a:rPr lang="nl-NL" sz="1400" b="0">
                <a:solidFill>
                  <a:schemeClr val="tx1"/>
                </a:solidFill>
              </a:rPr>
              <a:t>2.4. Je kunt 3 dillema`s beschrijven als het gaat om MVO binnen jullie onderneming.</a:t>
            </a:r>
          </a:p>
          <a:p>
            <a:pPr>
              <a:spcBef>
                <a:spcPts val="0"/>
              </a:spcBef>
            </a:pPr>
            <a:r>
              <a:rPr lang="nl-NL" sz="1400" b="0">
                <a:solidFill>
                  <a:schemeClr val="tx1"/>
                </a:solidFill>
              </a:rPr>
              <a:t>2.5 Je kunt minimaal 3 MVO scenario`s uitwerken van een bedrijfsstrategie en de gemaakte keuze verantwoorden.</a:t>
            </a:r>
          </a:p>
          <a:p>
            <a:pPr>
              <a:spcBef>
                <a:spcPts val="0"/>
              </a:spcBef>
            </a:pPr>
            <a:r>
              <a:rPr lang="nl-NL" sz="1400" b="0">
                <a:solidFill>
                  <a:schemeClr val="tx1"/>
                </a:solidFill>
              </a:rPr>
              <a:t>2.6 Je kunt het verband leggen tussen de aangeboden theorie over MVO en de thema`s waarop gefocust is binnen de onderneming. </a:t>
            </a:r>
          </a:p>
        </p:txBody>
      </p:sp>
      <p:sp>
        <p:nvSpPr>
          <p:cNvPr id="10" name="Tekstvak 9"/>
          <p:cNvSpPr txBox="1">
            <a:spLocks noChangeArrowheads="1"/>
          </p:cNvSpPr>
          <p:nvPr/>
        </p:nvSpPr>
        <p:spPr bwMode="auto">
          <a:xfrm>
            <a:off x="5939288" y="1329878"/>
            <a:ext cx="6002324" cy="24929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3.1 Je kunt minimaal 5 </a:t>
            </a:r>
            <a:r>
              <a:rPr lang="nl-NL" sz="1400" err="1"/>
              <a:t>USP`s</a:t>
            </a:r>
            <a:r>
              <a:rPr lang="nl-NL" sz="1400"/>
              <a:t> van je bedrijf omschrijven.</a:t>
            </a:r>
          </a:p>
          <a:p>
            <a:pPr>
              <a:spcBef>
                <a:spcPts val="0"/>
              </a:spcBef>
              <a:spcAft>
                <a:spcPts val="0"/>
              </a:spcAft>
              <a:buNone/>
            </a:pPr>
            <a:r>
              <a:rPr lang="nl-NL" sz="1400"/>
              <a:t>3.2 Je kunt de verschillende onderdelen van een ondernemingsplan in een rapport verwerken.</a:t>
            </a:r>
          </a:p>
          <a:p>
            <a:pPr>
              <a:spcBef>
                <a:spcPts val="0"/>
              </a:spcBef>
              <a:spcAft>
                <a:spcPts val="0"/>
              </a:spcAft>
              <a:buNone/>
            </a:pPr>
            <a:r>
              <a:rPr lang="nl-NL" sz="1400"/>
              <a:t>3.3 Je kunt je ondernemingsplan in een BMC samenvatten.</a:t>
            </a:r>
          </a:p>
          <a:p>
            <a:pPr>
              <a:spcBef>
                <a:spcPts val="0"/>
              </a:spcBef>
              <a:spcAft>
                <a:spcPts val="0"/>
              </a:spcAft>
              <a:buNone/>
            </a:pPr>
            <a:r>
              <a:rPr lang="nl-NL" sz="1400"/>
              <a:t>3.4 Je kunt een product/dienst ontwikkelen die inspeelt op de ontwikkelingen in de maatschappij en motiveren waarom je deze keuzes gemaakt hebt.</a:t>
            </a:r>
          </a:p>
          <a:p>
            <a:pPr>
              <a:spcBef>
                <a:spcPts val="0"/>
              </a:spcBef>
              <a:spcAft>
                <a:spcPts val="0"/>
              </a:spcAft>
              <a:buNone/>
            </a:pPr>
            <a:r>
              <a:rPr lang="nl-NL" sz="1400"/>
              <a:t>3.5 Je kunt 2 mogelijkheden aangeven hoe de organisatie gefinancierd zou kunnen worden.</a:t>
            </a:r>
          </a:p>
          <a:p>
            <a:pPr>
              <a:spcBef>
                <a:spcPts val="0"/>
              </a:spcBef>
              <a:spcAft>
                <a:spcPts val="0"/>
              </a:spcAft>
              <a:buNone/>
            </a:pPr>
            <a:r>
              <a:rPr lang="nl-NL" sz="1400"/>
              <a:t>3.6 Je kunt omschrijven welke rechtsvorm het meest passend is voor de onderneming.</a:t>
            </a:r>
          </a:p>
        </p:txBody>
      </p:sp>
      <p:sp>
        <p:nvSpPr>
          <p:cNvPr id="13" name="Rechthoek 12"/>
          <p:cNvSpPr/>
          <p:nvPr/>
        </p:nvSpPr>
        <p:spPr>
          <a:xfrm>
            <a:off x="10136183" y="6216646"/>
            <a:ext cx="2037737" cy="369332"/>
          </a:xfrm>
          <a:prstGeom prst="rect">
            <a:avLst/>
          </a:prstGeom>
        </p:spPr>
        <p:txBody>
          <a:bodyPr wrap="none">
            <a:spAutoFit/>
          </a:bodyPr>
          <a:lstStyle/>
          <a:p>
            <a:r>
              <a:rPr lang="nl-NL"/>
              <a:t>IBS-SEM-MON-V42</a:t>
            </a:r>
            <a:endParaRPr lang="nl-NL">
              <a:solidFill>
                <a:schemeClr val="bg1">
                  <a:lumMod val="50000"/>
                </a:schemeClr>
              </a:solidFill>
            </a:endParaRPr>
          </a:p>
        </p:txBody>
      </p:sp>
      <p:sp>
        <p:nvSpPr>
          <p:cNvPr id="11" name="Titel 1"/>
          <p:cNvSpPr>
            <a:spLocks noGrp="1"/>
          </p:cNvSpPr>
          <p:nvPr>
            <p:ph type="title"/>
          </p:nvPr>
        </p:nvSpPr>
        <p:spPr>
          <a:xfrm>
            <a:off x="746185" y="40127"/>
            <a:ext cx="10515600" cy="1325563"/>
          </a:xfrm>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Vrijetijd</a:t>
            </a:r>
          </a:p>
        </p:txBody>
      </p:sp>
      <p:sp>
        <p:nvSpPr>
          <p:cNvPr id="12" name="Tijdelijke aanduiding voor inhoud 5"/>
          <p:cNvSpPr txBox="1">
            <a:spLocks noGrp="1" noChangeArrowheads="1"/>
          </p:cNvSpPr>
          <p:nvPr>
            <p:ph idx="1"/>
          </p:nvPr>
        </p:nvSpPr>
        <p:spPr bwMode="auto">
          <a:xfrm>
            <a:off x="5939288" y="4030766"/>
            <a:ext cx="6002323" cy="205902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400"/>
              <a:t>4.1 Je kunt methoden en bronnen gebruiken om doelgroepen in kaart te brengen.</a:t>
            </a:r>
          </a:p>
          <a:p>
            <a:pPr>
              <a:spcBef>
                <a:spcPts val="0"/>
              </a:spcBef>
              <a:spcAft>
                <a:spcPts val="0"/>
              </a:spcAft>
              <a:buNone/>
            </a:pPr>
            <a:r>
              <a:rPr lang="nl-NL" sz="1400"/>
              <a:t>4.2 Je kunt verschillende doelgroepen onderscheiden en beschrijven.</a:t>
            </a:r>
          </a:p>
          <a:p>
            <a:pPr>
              <a:spcBef>
                <a:spcPts val="0"/>
              </a:spcBef>
              <a:spcAft>
                <a:spcPts val="0"/>
              </a:spcAft>
              <a:buNone/>
            </a:pPr>
            <a:r>
              <a:rPr lang="nl-NL" sz="1400"/>
              <a:t>4.3 Je kunt analyseren welke behoeftes de verschillende doelgroepen hebben</a:t>
            </a:r>
          </a:p>
          <a:p>
            <a:pPr>
              <a:spcBef>
                <a:spcPts val="0"/>
              </a:spcBef>
              <a:spcAft>
                <a:spcPts val="0"/>
              </a:spcAft>
              <a:buNone/>
            </a:pPr>
            <a:r>
              <a:rPr lang="nl-NL" sz="1400"/>
              <a:t>4.4 Je kunt beschrijven hoe je verschillende doelgroepen hebt samengebracht.</a:t>
            </a:r>
          </a:p>
          <a:p>
            <a:pPr>
              <a:spcBef>
                <a:spcPts val="0"/>
              </a:spcBef>
              <a:spcAft>
                <a:spcPts val="0"/>
              </a:spcAft>
              <a:buNone/>
            </a:pPr>
            <a:r>
              <a:rPr lang="nl-NL" sz="1400"/>
              <a:t>4.5 Je kunt beschrijven hoe je de verschillende belangen en behoeftes van de doelgroepen hebt samengebracht.</a:t>
            </a:r>
          </a:p>
          <a:p>
            <a:pPr>
              <a:spcBef>
                <a:spcPts val="0"/>
              </a:spcBef>
              <a:spcAft>
                <a:spcPts val="0"/>
              </a:spcAft>
              <a:buNone/>
            </a:pPr>
            <a:r>
              <a:rPr lang="nl-NL" sz="1400"/>
              <a:t>4.6 Je kunt beschrijven op welke doelgroepen je bedrijf zich zou kunnen richten (demografisch, geografisch, psychografisch).</a:t>
            </a:r>
          </a:p>
        </p:txBody>
      </p:sp>
      <p:pic>
        <p:nvPicPr>
          <p:cNvPr id="14" name="Tijdelijke aanduiding voor inhoud 4">
            <a:extLst>
              <a:ext uri="{FF2B5EF4-FFF2-40B4-BE49-F238E27FC236}">
                <a16:creationId xmlns:a16="http://schemas.microsoft.com/office/drawing/2014/main" id="{074CCB7B-BA6A-40AC-9B6A-9DECA22946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1" y="6621339"/>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177548" y="3805084"/>
            <a:ext cx="4100051" cy="135421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Ondernemingsverslag</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pic>
        <p:nvPicPr>
          <p:cNvPr id="10" name="Tijdelijke aanduiding voor inhoud 4">
            <a:extLst>
              <a:ext uri="{FF2B5EF4-FFF2-40B4-BE49-F238E27FC236}">
                <a16:creationId xmlns:a16="http://schemas.microsoft.com/office/drawing/2014/main" id="{3169DCE9-9A8F-4F66-88BB-2670069710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p:spPr>
      </p:pic>
      <p:pic>
        <p:nvPicPr>
          <p:cNvPr id="12" name="Afbeelding 11">
            <a:extLst>
              <a:ext uri="{FF2B5EF4-FFF2-40B4-BE49-F238E27FC236}">
                <a16:creationId xmlns:a16="http://schemas.microsoft.com/office/drawing/2014/main" id="{88E02306-8182-4401-9EE9-FBF74D227B18}"/>
              </a:ext>
            </a:extLst>
          </p:cNvPr>
          <p:cNvPicPr>
            <a:picLocks noChangeAspect="1"/>
          </p:cNvPicPr>
          <p:nvPr/>
        </p:nvPicPr>
        <p:blipFill>
          <a:blip r:embed="rId3"/>
          <a:stretch>
            <a:fillRect/>
          </a:stretch>
        </p:blipFill>
        <p:spPr>
          <a:xfrm>
            <a:off x="310550" y="-5456"/>
            <a:ext cx="6619875" cy="6553200"/>
          </a:xfrm>
          <a:prstGeom prst="rect">
            <a:avLst/>
          </a:prstGeom>
        </p:spPr>
      </p:pic>
      <p:pic>
        <p:nvPicPr>
          <p:cNvPr id="13" name="Picture 2" descr="Afbeeldingsresultaat voor uitroepteken png">
            <a:extLst>
              <a:ext uri="{FF2B5EF4-FFF2-40B4-BE49-F238E27FC236}">
                <a16:creationId xmlns:a16="http://schemas.microsoft.com/office/drawing/2014/main" id="{19ABB877-A8B0-4C8A-A6E1-CCC81BC5F2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0490" y="2067604"/>
            <a:ext cx="1361396" cy="1361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1" y="6608038"/>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85751" y="1464015"/>
            <a:ext cx="5472077" cy="86177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Podcast</a:t>
            </a:r>
          </a:p>
          <a:p>
            <a:pPr>
              <a:spcBef>
                <a:spcPct val="0"/>
              </a:spcBef>
              <a:buNone/>
            </a:pPr>
            <a:r>
              <a:rPr lang="nl-NL" altLang="nl-NL" sz="1600" dirty="0">
                <a:latin typeface="+mn-lt"/>
              </a:rPr>
              <a:t>Je maakt een podcast over het opzetten van je onderneming. Hiermee worden leerdoelen 5 en 6 getoetst. </a:t>
            </a:r>
          </a:p>
        </p:txBody>
      </p:sp>
      <p:sp>
        <p:nvSpPr>
          <p:cNvPr id="11" name="Rechthoek 10"/>
          <p:cNvSpPr/>
          <p:nvPr/>
        </p:nvSpPr>
        <p:spPr>
          <a:xfrm>
            <a:off x="9983096" y="6235077"/>
            <a:ext cx="223651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IBS-SEM-MON-V42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2" name="Tijdelijke aanduiding voor inhoud 4"/>
          <p:cNvSpPr txBox="1">
            <a:spLocks noChangeArrowheads="1"/>
          </p:cNvSpPr>
          <p:nvPr/>
        </p:nvSpPr>
        <p:spPr bwMode="auto">
          <a:xfrm>
            <a:off x="6494971" y="4413938"/>
            <a:ext cx="5477882" cy="960263"/>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6</a:t>
            </a:r>
          </a:p>
          <a:p>
            <a:pPr marL="0" indent="0">
              <a:lnSpc>
                <a:spcPct val="100000"/>
              </a:lnSpc>
              <a:spcBef>
                <a:spcPts val="0"/>
              </a:spcBef>
              <a:spcAft>
                <a:spcPts val="0"/>
              </a:spcAft>
              <a:buNone/>
            </a:pPr>
            <a:r>
              <a:rPr lang="nl-NL" sz="1400">
                <a:latin typeface="+mn-lt"/>
              </a:rPr>
              <a:t>6.1 Je kunt jouw onderneming koppelen aan de specialisatie.</a:t>
            </a:r>
          </a:p>
          <a:p>
            <a:pPr marL="0" indent="0">
              <a:lnSpc>
                <a:spcPct val="100000"/>
              </a:lnSpc>
              <a:spcBef>
                <a:spcPts val="0"/>
              </a:spcBef>
              <a:spcAft>
                <a:spcPts val="0"/>
              </a:spcAft>
              <a:buNone/>
            </a:pPr>
            <a:r>
              <a:rPr lang="nl-NL" sz="1400">
                <a:latin typeface="+mn-lt"/>
              </a:rPr>
              <a:t>6.2 Je kunt beargumenteren wat de onderneming binnen de specialisatie bijdraagt aan een duurzame maatschappij. </a:t>
            </a:r>
            <a:endParaRPr lang="nl-NL" altLang="nl-NL" sz="1400">
              <a:latin typeface="+mn-lt"/>
            </a:endParaRPr>
          </a:p>
        </p:txBody>
      </p:sp>
      <p:sp>
        <p:nvSpPr>
          <p:cNvPr id="13" name="Titel 1"/>
          <p:cNvSpPr>
            <a:spLocks noGrp="1"/>
          </p:cNvSpPr>
          <p:nvPr>
            <p:ph type="title"/>
          </p:nvPr>
        </p:nvSpPr>
        <p:spPr>
          <a:xfrm>
            <a:off x="585751" y="138452"/>
            <a:ext cx="10515600" cy="1325563"/>
          </a:xfrm>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Vrijetijd</a:t>
            </a:r>
          </a:p>
        </p:txBody>
      </p:sp>
      <p:sp>
        <p:nvSpPr>
          <p:cNvPr id="9" name="Tijdelijke aanduiding voor inhoud 4"/>
          <p:cNvSpPr txBox="1">
            <a:spLocks noChangeArrowheads="1"/>
          </p:cNvSpPr>
          <p:nvPr/>
        </p:nvSpPr>
        <p:spPr bwMode="auto">
          <a:xfrm>
            <a:off x="6494971" y="1464015"/>
            <a:ext cx="5477882" cy="268381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400">
                <a:latin typeface="+mn-lt"/>
              </a:rPr>
              <a:t>5.1 Je kunt drie voorbeelden uit deze periode geven waarin je ondernemend hebt gehandeld.</a:t>
            </a:r>
          </a:p>
          <a:p>
            <a:pPr marL="0" indent="0">
              <a:lnSpc>
                <a:spcPct val="100000"/>
              </a:lnSpc>
              <a:spcBef>
                <a:spcPts val="0"/>
              </a:spcBef>
              <a:spcAft>
                <a:spcPts val="0"/>
              </a:spcAft>
              <a:buNone/>
            </a:pPr>
            <a:r>
              <a:rPr lang="nl-NL" sz="1400">
                <a:latin typeface="+mn-lt"/>
              </a:rPr>
              <a:t>5.2 Je kunt je eigen ondernemend handelen evalueren aan de hand van de ondernemerscompetenties.</a:t>
            </a:r>
          </a:p>
          <a:p>
            <a:pPr marL="0" indent="0">
              <a:lnSpc>
                <a:spcPct val="100000"/>
              </a:lnSpc>
              <a:spcBef>
                <a:spcPts val="0"/>
              </a:spcBef>
              <a:spcAft>
                <a:spcPts val="0"/>
              </a:spcAft>
              <a:buNone/>
            </a:pPr>
            <a:r>
              <a:rPr lang="nl-NL" sz="1400">
                <a:latin typeface="+mn-lt"/>
              </a:rPr>
              <a:t>5.3 Je kunt verbeterpunten op je eigen ondernemend handelen formuleren.  </a:t>
            </a:r>
          </a:p>
          <a:p>
            <a:pPr marL="0" indent="0">
              <a:lnSpc>
                <a:spcPct val="100000"/>
              </a:lnSpc>
              <a:spcBef>
                <a:spcPts val="0"/>
              </a:spcBef>
              <a:spcAft>
                <a:spcPts val="0"/>
              </a:spcAft>
              <a:buNone/>
            </a:pPr>
            <a:r>
              <a:rPr lang="nl-NL" sz="1400">
                <a:latin typeface="+mn-lt"/>
              </a:rPr>
              <a:t>5.4 Je kunt je verbeterpunten vertalen naar concrete acties.</a:t>
            </a:r>
          </a:p>
          <a:p>
            <a:pPr marL="0" indent="0">
              <a:lnSpc>
                <a:spcPct val="100000"/>
              </a:lnSpc>
              <a:spcBef>
                <a:spcPts val="0"/>
              </a:spcBef>
              <a:spcAft>
                <a:spcPts val="0"/>
              </a:spcAft>
              <a:buNone/>
            </a:pPr>
            <a:r>
              <a:rPr lang="nl-NL" sz="1400">
                <a:latin typeface="+mn-lt"/>
              </a:rPr>
              <a:t>5.5 Je kunt sterke punten van je eigen ondernemend handelen formuleren.</a:t>
            </a:r>
          </a:p>
          <a:p>
            <a:pPr marL="0" indent="0">
              <a:lnSpc>
                <a:spcPct val="100000"/>
              </a:lnSpc>
              <a:spcBef>
                <a:spcPts val="0"/>
              </a:spcBef>
              <a:spcAft>
                <a:spcPts val="0"/>
              </a:spcAft>
              <a:buNone/>
            </a:pPr>
            <a:r>
              <a:rPr lang="nl-NL" sz="1400">
                <a:latin typeface="+mn-lt"/>
              </a:rPr>
              <a:t>5.6 Je kunt je sterke punten onderbouwen met voorbeelden uit de praktijk.</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5882" y="3295031"/>
            <a:ext cx="2082799" cy="2082799"/>
          </a:xfrm>
          <a:prstGeom prst="rect">
            <a:avLst/>
          </a:prstGeom>
        </p:spPr>
      </p:pic>
      <p:pic>
        <p:nvPicPr>
          <p:cNvPr id="10" name="Tijdelijke aanduiding voor inhoud 4">
            <a:extLst>
              <a:ext uri="{FF2B5EF4-FFF2-40B4-BE49-F238E27FC236}">
                <a16:creationId xmlns:a16="http://schemas.microsoft.com/office/drawing/2014/main" id="{77A33360-1F58-4D7F-8702-5C537ACAD44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6F400E-DCB8-4DDE-A3E7-28F7E171947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13271AA-5827-41AB-A475-529B522475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2B5B5E-FC50-49F0-AB57-04CC47DC89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1092</Words>
  <Application>Microsoft Office PowerPoint</Application>
  <PresentationFormat>Breedbeeld</PresentationFormat>
  <Paragraphs>124</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IBS Mijn onderneming – periode 2 specialisatie Vrijetijd</vt:lpstr>
      <vt:lpstr>IBS Mijn onderneming specialisatie Vrijetijd</vt:lpstr>
      <vt:lpstr>IBS Mijn onderneming specialisatie Vrijetijd</vt:lpstr>
      <vt:lpstr>IBS Mijn onderneming specialisatie Vrijetijd</vt:lpstr>
      <vt:lpstr>IBS Mijn onderneming specialisatie Vrijetijd</vt:lpstr>
      <vt:lpstr>PowerPoint-presentatie</vt:lpstr>
      <vt:lpstr>IBS Mijn onderneming specialisatie Vrijetijd</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2021-07-15T14:59:33Z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