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D4768-B8CA-4A08-846C-33B8083B44D7}" v="12" dt="2021-07-15T14:58:48.96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15E29B54-4FCC-4759-933A-629E38C2B705}"/>
    <pc:docChg chg="modSld">
      <pc:chgData name="Marieke Drabbe" userId="S::m.drabbe@helicon.nl::b9b1a049-6b87-453c-9d4e-1b3ea0ffd634" providerId="AD" clId="Web-{15E29B54-4FCC-4759-933A-629E38C2B705}" dt="2019-05-16T10:07:23.084" v="58" actId="20577"/>
      <pc:docMkLst>
        <pc:docMk/>
      </pc:docMkLst>
      <pc:sldChg chg="modSp">
        <pc:chgData name="Marieke Drabbe" userId="S::m.drabbe@helicon.nl::b9b1a049-6b87-453c-9d4e-1b3ea0ffd634" providerId="AD" clId="Web-{15E29B54-4FCC-4759-933A-629E38C2B705}" dt="2019-05-16T10:07:13.161" v="53" actId="20577"/>
        <pc:sldMkLst>
          <pc:docMk/>
          <pc:sldMk cId="83892022" sldId="260"/>
        </pc:sldMkLst>
        <pc:spChg chg="mod">
          <ac:chgData name="Marieke Drabbe" userId="S::m.drabbe@helicon.nl::b9b1a049-6b87-453c-9d4e-1b3ea0ffd634" providerId="AD" clId="Web-{15E29B54-4FCC-4759-933A-629E38C2B705}" dt="2019-05-16T10:06:36.409" v="32" actId="20577"/>
          <ac:spMkLst>
            <pc:docMk/>
            <pc:sldMk cId="83892022" sldId="260"/>
            <ac:spMk id="10" creationId="{00000000-0000-0000-0000-000000000000}"/>
          </ac:spMkLst>
        </pc:spChg>
        <pc:spChg chg="mod">
          <ac:chgData name="Marieke Drabbe" userId="S::m.drabbe@helicon.nl::b9b1a049-6b87-453c-9d4e-1b3ea0ffd634" providerId="AD" clId="Web-{15E29B54-4FCC-4759-933A-629E38C2B705}" dt="2019-05-16T10:07:13.161" v="53" actId="20577"/>
          <ac:spMkLst>
            <pc:docMk/>
            <pc:sldMk cId="83892022" sldId="260"/>
            <ac:spMk id="12" creationId="{00000000-0000-0000-0000-000000000000}"/>
          </ac:spMkLst>
        </pc:spChg>
      </pc:sldChg>
      <pc:sldChg chg="modSp">
        <pc:chgData name="Marieke Drabbe" userId="S::m.drabbe@helicon.nl::b9b1a049-6b87-453c-9d4e-1b3ea0ffd634" providerId="AD" clId="Web-{15E29B54-4FCC-4759-933A-629E38C2B705}" dt="2019-05-16T10:07:04.676" v="47" actId="20577"/>
        <pc:sldMkLst>
          <pc:docMk/>
          <pc:sldMk cId="1752962136" sldId="263"/>
        </pc:sldMkLst>
        <pc:spChg chg="mod">
          <ac:chgData name="Marieke Drabbe" userId="S::m.drabbe@helicon.nl::b9b1a049-6b87-453c-9d4e-1b3ea0ffd634" providerId="AD" clId="Web-{15E29B54-4FCC-4759-933A-629E38C2B705}" dt="2019-05-16T10:07:04.676" v="47" actId="20577"/>
          <ac:spMkLst>
            <pc:docMk/>
            <pc:sldMk cId="1752962136" sldId="263"/>
            <ac:spMk id="8" creationId="{00000000-0000-0000-0000-000000000000}"/>
          </ac:spMkLst>
        </pc:spChg>
        <pc:spChg chg="mod">
          <ac:chgData name="Marieke Drabbe" userId="S::m.drabbe@helicon.nl::b9b1a049-6b87-453c-9d4e-1b3ea0ffd634" providerId="AD" clId="Web-{15E29B54-4FCC-4759-933A-629E38C2B705}" dt="2019-05-16T10:07:00.957" v="45" actId="1076"/>
          <ac:spMkLst>
            <pc:docMk/>
            <pc:sldMk cId="1752962136" sldId="263"/>
            <ac:spMk id="11" creationId="{00000000-0000-0000-0000-000000000000}"/>
          </ac:spMkLst>
        </pc:spChg>
      </pc:sldChg>
      <pc:sldChg chg="modSp">
        <pc:chgData name="Marieke Drabbe" userId="S::m.drabbe@helicon.nl::b9b1a049-6b87-453c-9d4e-1b3ea0ffd634" providerId="AD" clId="Web-{15E29B54-4FCC-4759-933A-629E38C2B705}" dt="2019-05-16T10:07:22.052" v="57" actId="20577"/>
        <pc:sldMkLst>
          <pc:docMk/>
          <pc:sldMk cId="2446642812" sldId="264"/>
        </pc:sldMkLst>
        <pc:spChg chg="mod">
          <ac:chgData name="Marieke Drabbe" userId="S::m.drabbe@helicon.nl::b9b1a049-6b87-453c-9d4e-1b3ea0ffd634" providerId="AD" clId="Web-{15E29B54-4FCC-4759-933A-629E38C2B705}" dt="2019-05-16T10:07:22.052" v="57" actId="20577"/>
          <ac:spMkLst>
            <pc:docMk/>
            <pc:sldMk cId="2446642812" sldId="264"/>
            <ac:spMk id="8" creationId="{00000000-0000-0000-0000-000000000000}"/>
          </ac:spMkLst>
        </pc:spChg>
      </pc:sldChg>
      <pc:sldChg chg="modSp">
        <pc:chgData name="Marieke Drabbe" userId="S::m.drabbe@helicon.nl::b9b1a049-6b87-453c-9d4e-1b3ea0ffd634" providerId="AD" clId="Web-{15E29B54-4FCC-4759-933A-629E38C2B705}" dt="2019-05-16T10:06:18.956" v="6" actId="20577"/>
        <pc:sldMkLst>
          <pc:docMk/>
          <pc:sldMk cId="2052387474" sldId="265"/>
        </pc:sldMkLst>
        <pc:spChg chg="mod">
          <ac:chgData name="Marieke Drabbe" userId="S::m.drabbe@helicon.nl::b9b1a049-6b87-453c-9d4e-1b3ea0ffd634" providerId="AD" clId="Web-{15E29B54-4FCC-4759-933A-629E38C2B705}" dt="2019-05-16T10:06:18.956" v="6" actId="20577"/>
          <ac:spMkLst>
            <pc:docMk/>
            <pc:sldMk cId="2052387474" sldId="265"/>
            <ac:spMk id="17" creationId="{00000000-0000-0000-0000-000000000000}"/>
          </ac:spMkLst>
        </pc:spChg>
      </pc:sldChg>
    </pc:docChg>
  </pc:docChgLst>
  <pc:docChgLst>
    <pc:chgData name="Marieke Drabbe" userId="b9b1a049-6b87-453c-9d4e-1b3ea0ffd634" providerId="ADAL" clId="{985F2DB3-4682-4F78-BEE1-8C3388D32865}"/>
    <pc:docChg chg="addSld modSld">
      <pc:chgData name="Marieke Drabbe" userId="b9b1a049-6b87-453c-9d4e-1b3ea0ffd634" providerId="ADAL" clId="{985F2DB3-4682-4F78-BEE1-8C3388D32865}" dt="2020-07-02T14:28:17.778" v="2"/>
      <pc:docMkLst>
        <pc:docMk/>
      </pc:docMkLst>
      <pc:sldChg chg="modSp mod">
        <pc:chgData name="Marieke Drabbe" userId="b9b1a049-6b87-453c-9d4e-1b3ea0ffd634" providerId="ADAL" clId="{985F2DB3-4682-4F78-BEE1-8C3388D32865}" dt="2020-07-02T14:10:52.112" v="1" actId="1076"/>
        <pc:sldMkLst>
          <pc:docMk/>
          <pc:sldMk cId="83892022" sldId="260"/>
        </pc:sldMkLst>
        <pc:spChg chg="mod">
          <ac:chgData name="Marieke Drabbe" userId="b9b1a049-6b87-453c-9d4e-1b3ea0ffd634" providerId="ADAL" clId="{985F2DB3-4682-4F78-BEE1-8C3388D32865}" dt="2020-07-02T14:10:49.634" v="0"/>
          <ac:spMkLst>
            <pc:docMk/>
            <pc:sldMk cId="83892022" sldId="260"/>
            <ac:spMk id="10" creationId="{00000000-0000-0000-0000-000000000000}"/>
          </ac:spMkLst>
        </pc:spChg>
        <pc:picChg chg="mod">
          <ac:chgData name="Marieke Drabbe" userId="b9b1a049-6b87-453c-9d4e-1b3ea0ffd634" providerId="ADAL" clId="{985F2DB3-4682-4F78-BEE1-8C3388D32865}" dt="2020-07-02T14:10:52.112" v="1" actId="1076"/>
          <ac:picMkLst>
            <pc:docMk/>
            <pc:sldMk cId="83892022" sldId="260"/>
            <ac:picMk id="14" creationId="{00000000-0000-0000-0000-000000000000}"/>
          </ac:picMkLst>
        </pc:picChg>
      </pc:sldChg>
      <pc:sldChg chg="add">
        <pc:chgData name="Marieke Drabbe" userId="b9b1a049-6b87-453c-9d4e-1b3ea0ffd634" providerId="ADAL" clId="{985F2DB3-4682-4F78-BEE1-8C3388D32865}" dt="2020-07-02T14:28:17.778" v="2"/>
        <pc:sldMkLst>
          <pc:docMk/>
          <pc:sldMk cId="2429038155" sldId="268"/>
        </pc:sldMkLst>
      </pc:sldChg>
    </pc:docChg>
  </pc:docChgLst>
  <pc:docChgLst>
    <pc:chgData name="Marieke Drabbe" userId="b9b1a049-6b87-453c-9d4e-1b3ea0ffd634" providerId="ADAL" clId="{6CED4768-B8CA-4A08-846C-33B8083B44D7}"/>
    <pc:docChg chg="custSel modSld">
      <pc:chgData name="Marieke Drabbe" userId="b9b1a049-6b87-453c-9d4e-1b3ea0ffd634" providerId="ADAL" clId="{6CED4768-B8CA-4A08-846C-33B8083B44D7}" dt="2021-07-15T14:59:29.065" v="87" actId="404"/>
      <pc:docMkLst>
        <pc:docMk/>
      </pc:docMkLst>
      <pc:sldChg chg="addSp delSp modSp mod">
        <pc:chgData name="Marieke Drabbe" userId="b9b1a049-6b87-453c-9d4e-1b3ea0ffd634" providerId="ADAL" clId="{6CED4768-B8CA-4A08-846C-33B8083B44D7}" dt="2021-07-15T14:56:33.829" v="10" actId="1076"/>
        <pc:sldMkLst>
          <pc:docMk/>
          <pc:sldMk cId="3491648649" sldId="257"/>
        </pc:sldMkLst>
        <pc:spChg chg="add del mod">
          <ac:chgData name="Marieke Drabbe" userId="b9b1a049-6b87-453c-9d4e-1b3ea0ffd634" providerId="ADAL" clId="{6CED4768-B8CA-4A08-846C-33B8083B44D7}" dt="2021-07-15T14:56:22.548" v="6" actId="478"/>
          <ac:spMkLst>
            <pc:docMk/>
            <pc:sldMk cId="3491648649" sldId="257"/>
            <ac:spMk id="4" creationId="{5AB251B2-8CC1-453D-98F2-C09960EE9309}"/>
          </ac:spMkLst>
        </pc:spChg>
        <pc:spChg chg="mod">
          <ac:chgData name="Marieke Drabbe" userId="b9b1a049-6b87-453c-9d4e-1b3ea0ffd634" providerId="ADAL" clId="{6CED4768-B8CA-4A08-846C-33B8083B44D7}" dt="2021-07-15T14:56:15.409" v="1" actId="208"/>
          <ac:spMkLst>
            <pc:docMk/>
            <pc:sldMk cId="3491648649" sldId="257"/>
            <ac:spMk id="8" creationId="{00000000-0000-0000-0000-000000000000}"/>
          </ac:spMkLst>
        </pc:spChg>
        <pc:spChg chg="mod">
          <ac:chgData name="Marieke Drabbe" userId="b9b1a049-6b87-453c-9d4e-1b3ea0ffd634" providerId="ADAL" clId="{6CED4768-B8CA-4A08-846C-33B8083B44D7}" dt="2021-07-15T14:56:18.105" v="3" actId="208"/>
          <ac:spMkLst>
            <pc:docMk/>
            <pc:sldMk cId="3491648649" sldId="257"/>
            <ac:spMk id="9" creationId="{00000000-0000-0000-0000-000000000000}"/>
          </ac:spMkLst>
        </pc:spChg>
        <pc:spChg chg="mod">
          <ac:chgData name="Marieke Drabbe" userId="b9b1a049-6b87-453c-9d4e-1b3ea0ffd634" providerId="ADAL" clId="{6CED4768-B8CA-4A08-846C-33B8083B44D7}" dt="2021-07-15T14:56:33.829" v="10" actId="1076"/>
          <ac:spMkLst>
            <pc:docMk/>
            <pc:sldMk cId="3491648649" sldId="257"/>
            <ac:spMk id="17" creationId="{00000000-0000-0000-0000-000000000000}"/>
          </ac:spMkLst>
        </pc:spChg>
        <pc:spChg chg="mod">
          <ac:chgData name="Marieke Drabbe" userId="b9b1a049-6b87-453c-9d4e-1b3ea0ffd634" providerId="ADAL" clId="{6CED4768-B8CA-4A08-846C-33B8083B44D7}" dt="2021-07-15T14:56:27.052" v="8" actId="404"/>
          <ac:spMkLst>
            <pc:docMk/>
            <pc:sldMk cId="3491648649" sldId="257"/>
            <ac:spMk id="10242" creationId="{00000000-0000-0000-0000-000000000000}"/>
          </ac:spMkLst>
        </pc:spChg>
        <pc:picChg chg="add mod">
          <ac:chgData name="Marieke Drabbe" userId="b9b1a049-6b87-453c-9d4e-1b3ea0ffd634" providerId="ADAL" clId="{6CED4768-B8CA-4A08-846C-33B8083B44D7}" dt="2021-07-15T14:56:19.929" v="5"/>
          <ac:picMkLst>
            <pc:docMk/>
            <pc:sldMk cId="3491648649" sldId="257"/>
            <ac:picMk id="13" creationId="{0F752DF6-7BF7-4437-B14B-3D5A6EFDB1B6}"/>
          </ac:picMkLst>
        </pc:picChg>
        <pc:picChg chg="del">
          <ac:chgData name="Marieke Drabbe" userId="b9b1a049-6b87-453c-9d4e-1b3ea0ffd634" providerId="ADAL" clId="{6CED4768-B8CA-4A08-846C-33B8083B44D7}" dt="2021-07-15T14:56:19.493" v="4" actId="478"/>
          <ac:picMkLst>
            <pc:docMk/>
            <pc:sldMk cId="3491648649" sldId="257"/>
            <ac:picMk id="10243" creationId="{00000000-0000-0000-0000-000000000000}"/>
          </ac:picMkLst>
        </pc:picChg>
      </pc:sldChg>
      <pc:sldChg chg="addSp delSp modSp mod">
        <pc:chgData name="Marieke Drabbe" userId="b9b1a049-6b87-453c-9d4e-1b3ea0ffd634" providerId="ADAL" clId="{6CED4768-B8CA-4A08-846C-33B8083B44D7}" dt="2021-07-15T14:57:27.494" v="35" actId="1076"/>
        <pc:sldMkLst>
          <pc:docMk/>
          <pc:sldMk cId="2898902124" sldId="259"/>
        </pc:sldMkLst>
        <pc:spChg chg="add del mod">
          <ac:chgData name="Marieke Drabbe" userId="b9b1a049-6b87-453c-9d4e-1b3ea0ffd634" providerId="ADAL" clId="{6CED4768-B8CA-4A08-846C-33B8083B44D7}" dt="2021-07-15T14:57:20.236" v="33" actId="478"/>
          <ac:spMkLst>
            <pc:docMk/>
            <pc:sldMk cId="2898902124" sldId="259"/>
            <ac:spMk id="4" creationId="{9F23AE7F-90A4-44BA-AF18-91E0DC60A9B1}"/>
          </ac:spMkLst>
        </pc:spChg>
        <pc:spChg chg="mod">
          <ac:chgData name="Marieke Drabbe" userId="b9b1a049-6b87-453c-9d4e-1b3ea0ffd634" providerId="ADAL" clId="{6CED4768-B8CA-4A08-846C-33B8083B44D7}" dt="2021-07-15T14:57:14.423" v="28" actId="208"/>
          <ac:spMkLst>
            <pc:docMk/>
            <pc:sldMk cId="2898902124" sldId="259"/>
            <ac:spMk id="8" creationId="{00000000-0000-0000-0000-000000000000}"/>
          </ac:spMkLst>
        </pc:spChg>
        <pc:spChg chg="mod">
          <ac:chgData name="Marieke Drabbe" userId="b9b1a049-6b87-453c-9d4e-1b3ea0ffd634" providerId="ADAL" clId="{6CED4768-B8CA-4A08-846C-33B8083B44D7}" dt="2021-07-15T14:57:16.330" v="30" actId="208"/>
          <ac:spMkLst>
            <pc:docMk/>
            <pc:sldMk cId="2898902124" sldId="259"/>
            <ac:spMk id="9" creationId="{00000000-0000-0000-0000-000000000000}"/>
          </ac:spMkLst>
        </pc:spChg>
        <pc:spChg chg="mod">
          <ac:chgData name="Marieke Drabbe" userId="b9b1a049-6b87-453c-9d4e-1b3ea0ffd634" providerId="ADAL" clId="{6CED4768-B8CA-4A08-846C-33B8083B44D7}" dt="2021-07-15T14:57:11.818" v="26" actId="404"/>
          <ac:spMkLst>
            <pc:docMk/>
            <pc:sldMk cId="2898902124" sldId="259"/>
            <ac:spMk id="11" creationId="{00000000-0000-0000-0000-000000000000}"/>
          </ac:spMkLst>
        </pc:spChg>
        <pc:spChg chg="mod">
          <ac:chgData name="Marieke Drabbe" userId="b9b1a049-6b87-453c-9d4e-1b3ea0ffd634" providerId="ADAL" clId="{6CED4768-B8CA-4A08-846C-33B8083B44D7}" dt="2021-07-15T14:57:27.494" v="35" actId="1076"/>
          <ac:spMkLst>
            <pc:docMk/>
            <pc:sldMk cId="2898902124" sldId="259"/>
            <ac:spMk id="12" creationId="{00000000-0000-0000-0000-000000000000}"/>
          </ac:spMkLst>
        </pc:spChg>
        <pc:picChg chg="add mod">
          <ac:chgData name="Marieke Drabbe" userId="b9b1a049-6b87-453c-9d4e-1b3ea0ffd634" providerId="ADAL" clId="{6CED4768-B8CA-4A08-846C-33B8083B44D7}" dt="2021-07-15T14:57:17.987" v="32"/>
          <ac:picMkLst>
            <pc:docMk/>
            <pc:sldMk cId="2898902124" sldId="259"/>
            <ac:picMk id="13" creationId="{F5B66BDF-3F7A-45BC-A0F1-19F6262E45E0}"/>
          </ac:picMkLst>
        </pc:picChg>
        <pc:picChg chg="del">
          <ac:chgData name="Marieke Drabbe" userId="b9b1a049-6b87-453c-9d4e-1b3ea0ffd634" providerId="ADAL" clId="{6CED4768-B8CA-4A08-846C-33B8083B44D7}" dt="2021-07-15T14:57:17.603" v="31" actId="478"/>
          <ac:picMkLst>
            <pc:docMk/>
            <pc:sldMk cId="2898902124" sldId="259"/>
            <ac:picMk id="10243" creationId="{00000000-0000-0000-0000-000000000000}"/>
          </ac:picMkLst>
        </pc:picChg>
      </pc:sldChg>
      <pc:sldChg chg="addSp delSp modSp mod">
        <pc:chgData name="Marieke Drabbe" userId="b9b1a049-6b87-453c-9d4e-1b3ea0ffd634" providerId="ADAL" clId="{6CED4768-B8CA-4A08-846C-33B8083B44D7}" dt="2021-07-15T14:57:56.528" v="48" actId="1076"/>
        <pc:sldMkLst>
          <pc:docMk/>
          <pc:sldMk cId="83892022" sldId="260"/>
        </pc:sldMkLst>
        <pc:spChg chg="add del mod">
          <ac:chgData name="Marieke Drabbe" userId="b9b1a049-6b87-453c-9d4e-1b3ea0ffd634" providerId="ADAL" clId="{6CED4768-B8CA-4A08-846C-33B8083B44D7}" dt="2021-07-15T14:57:33.598" v="38" actId="478"/>
          <ac:spMkLst>
            <pc:docMk/>
            <pc:sldMk cId="83892022" sldId="260"/>
            <ac:spMk id="3" creationId="{CEBB0C47-F682-4B4F-BC0B-1059AF8B9ECE}"/>
          </ac:spMkLst>
        </pc:spChg>
        <pc:spChg chg="mod">
          <ac:chgData name="Marieke Drabbe" userId="b9b1a049-6b87-453c-9d4e-1b3ea0ffd634" providerId="ADAL" clId="{6CED4768-B8CA-4A08-846C-33B8083B44D7}" dt="2021-07-15T14:57:46.171" v="44" actId="208"/>
          <ac:spMkLst>
            <pc:docMk/>
            <pc:sldMk cId="83892022" sldId="260"/>
            <ac:spMk id="8" creationId="{00000000-0000-0000-0000-000000000000}"/>
          </ac:spMkLst>
        </pc:spChg>
        <pc:spChg chg="mod">
          <ac:chgData name="Marieke Drabbe" userId="b9b1a049-6b87-453c-9d4e-1b3ea0ffd634" providerId="ADAL" clId="{6CED4768-B8CA-4A08-846C-33B8083B44D7}" dt="2021-07-15T14:57:48.800" v="46" actId="208"/>
          <ac:spMkLst>
            <pc:docMk/>
            <pc:sldMk cId="83892022" sldId="260"/>
            <ac:spMk id="9" creationId="{00000000-0000-0000-0000-000000000000}"/>
          </ac:spMkLst>
        </pc:spChg>
        <pc:spChg chg="mod">
          <ac:chgData name="Marieke Drabbe" userId="b9b1a049-6b87-453c-9d4e-1b3ea0ffd634" providerId="ADAL" clId="{6CED4768-B8CA-4A08-846C-33B8083B44D7}" dt="2021-07-15T14:57:43.392" v="42" actId="404"/>
          <ac:spMkLst>
            <pc:docMk/>
            <pc:sldMk cId="83892022" sldId="260"/>
            <ac:spMk id="11" creationId="{00000000-0000-0000-0000-000000000000}"/>
          </ac:spMkLst>
        </pc:spChg>
        <pc:spChg chg="mod">
          <ac:chgData name="Marieke Drabbe" userId="b9b1a049-6b87-453c-9d4e-1b3ea0ffd634" providerId="ADAL" clId="{6CED4768-B8CA-4A08-846C-33B8083B44D7}" dt="2021-07-15T14:57:38.632" v="40" actId="207"/>
          <ac:spMkLst>
            <pc:docMk/>
            <pc:sldMk cId="83892022" sldId="260"/>
            <ac:spMk id="12" creationId="{00000000-0000-0000-0000-000000000000}"/>
          </ac:spMkLst>
        </pc:spChg>
        <pc:spChg chg="mod">
          <ac:chgData name="Marieke Drabbe" userId="b9b1a049-6b87-453c-9d4e-1b3ea0ffd634" providerId="ADAL" clId="{6CED4768-B8CA-4A08-846C-33B8083B44D7}" dt="2021-07-15T14:57:56.528" v="48" actId="1076"/>
          <ac:spMkLst>
            <pc:docMk/>
            <pc:sldMk cId="83892022" sldId="260"/>
            <ac:spMk id="13" creationId="{00000000-0000-0000-0000-000000000000}"/>
          </ac:spMkLst>
        </pc:spChg>
        <pc:picChg chg="add mod">
          <ac:chgData name="Marieke Drabbe" userId="b9b1a049-6b87-453c-9d4e-1b3ea0ffd634" providerId="ADAL" clId="{6CED4768-B8CA-4A08-846C-33B8083B44D7}" dt="2021-07-15T14:57:31.718" v="37"/>
          <ac:picMkLst>
            <pc:docMk/>
            <pc:sldMk cId="83892022" sldId="260"/>
            <ac:picMk id="15" creationId="{950A3864-C118-4FFC-9824-8CC4D6A59AE8}"/>
          </ac:picMkLst>
        </pc:picChg>
        <pc:picChg chg="del">
          <ac:chgData name="Marieke Drabbe" userId="b9b1a049-6b87-453c-9d4e-1b3ea0ffd634" providerId="ADAL" clId="{6CED4768-B8CA-4A08-846C-33B8083B44D7}" dt="2021-07-15T14:57:31.398" v="36" actId="478"/>
          <ac:picMkLst>
            <pc:docMk/>
            <pc:sldMk cId="83892022" sldId="260"/>
            <ac:picMk id="10243" creationId="{00000000-0000-0000-0000-000000000000}"/>
          </ac:picMkLst>
        </pc:picChg>
      </pc:sldChg>
      <pc:sldChg chg="addSp delSp modSp mod">
        <pc:chgData name="Marieke Drabbe" userId="b9b1a049-6b87-453c-9d4e-1b3ea0ffd634" providerId="ADAL" clId="{6CED4768-B8CA-4A08-846C-33B8083B44D7}" dt="2021-07-15T14:58:14.959" v="58" actId="2711"/>
        <pc:sldMkLst>
          <pc:docMk/>
          <pc:sldMk cId="1752962136" sldId="263"/>
        </pc:sldMkLst>
        <pc:spChg chg="mod">
          <ac:chgData name="Marieke Drabbe" userId="b9b1a049-6b87-453c-9d4e-1b3ea0ffd634" providerId="ADAL" clId="{6CED4768-B8CA-4A08-846C-33B8083B44D7}" dt="2021-07-15T14:58:05.928" v="52" actId="208"/>
          <ac:spMkLst>
            <pc:docMk/>
            <pc:sldMk cId="1752962136" sldId="263"/>
            <ac:spMk id="6" creationId="{00000000-0000-0000-0000-000000000000}"/>
          </ac:spMkLst>
        </pc:spChg>
        <pc:spChg chg="mod">
          <ac:chgData name="Marieke Drabbe" userId="b9b1a049-6b87-453c-9d4e-1b3ea0ffd634" providerId="ADAL" clId="{6CED4768-B8CA-4A08-846C-33B8083B44D7}" dt="2021-07-15T14:58:08.111" v="54" actId="208"/>
          <ac:spMkLst>
            <pc:docMk/>
            <pc:sldMk cId="1752962136" sldId="263"/>
            <ac:spMk id="7" creationId="{00000000-0000-0000-0000-000000000000}"/>
          </ac:spMkLst>
        </pc:spChg>
        <pc:spChg chg="mod">
          <ac:chgData name="Marieke Drabbe" userId="b9b1a049-6b87-453c-9d4e-1b3ea0ffd634" providerId="ADAL" clId="{6CED4768-B8CA-4A08-846C-33B8083B44D7}" dt="2021-07-15T14:58:14.959" v="58" actId="2711"/>
          <ac:spMkLst>
            <pc:docMk/>
            <pc:sldMk cId="1752962136" sldId="263"/>
            <ac:spMk id="8" creationId="{00000000-0000-0000-0000-000000000000}"/>
          </ac:spMkLst>
        </pc:spChg>
        <pc:spChg chg="mod">
          <ac:chgData name="Marieke Drabbe" userId="b9b1a049-6b87-453c-9d4e-1b3ea0ffd634" providerId="ADAL" clId="{6CED4768-B8CA-4A08-846C-33B8083B44D7}" dt="2021-07-15T14:58:03.299" v="50" actId="404"/>
          <ac:spMkLst>
            <pc:docMk/>
            <pc:sldMk cId="1752962136" sldId="263"/>
            <ac:spMk id="11" creationId="{00000000-0000-0000-0000-000000000000}"/>
          </ac:spMkLst>
        </pc:spChg>
        <pc:picChg chg="del">
          <ac:chgData name="Marieke Drabbe" userId="b9b1a049-6b87-453c-9d4e-1b3ea0ffd634" providerId="ADAL" clId="{6CED4768-B8CA-4A08-846C-33B8083B44D7}" dt="2021-07-15T14:58:09.371" v="55" actId="478"/>
          <ac:picMkLst>
            <pc:docMk/>
            <pc:sldMk cId="1752962136" sldId="263"/>
            <ac:picMk id="2" creationId="{00000000-0000-0000-0000-000000000000}"/>
          </ac:picMkLst>
        </pc:picChg>
        <pc:picChg chg="add mod">
          <ac:chgData name="Marieke Drabbe" userId="b9b1a049-6b87-453c-9d4e-1b3ea0ffd634" providerId="ADAL" clId="{6CED4768-B8CA-4A08-846C-33B8083B44D7}" dt="2021-07-15T14:58:09.657" v="56"/>
          <ac:picMkLst>
            <pc:docMk/>
            <pc:sldMk cId="1752962136" sldId="263"/>
            <ac:picMk id="14" creationId="{074CCB7B-BA6A-40AC-9B6A-9DECA2294682}"/>
          </ac:picMkLst>
        </pc:picChg>
      </pc:sldChg>
      <pc:sldChg chg="addSp modSp mod">
        <pc:chgData name="Marieke Drabbe" userId="b9b1a049-6b87-453c-9d4e-1b3ea0ffd634" providerId="ADAL" clId="{6CED4768-B8CA-4A08-846C-33B8083B44D7}" dt="2021-07-15T14:59:29.065" v="87" actId="404"/>
        <pc:sldMkLst>
          <pc:docMk/>
          <pc:sldMk cId="2446642812" sldId="264"/>
        </pc:sldMkLst>
        <pc:spChg chg="mod">
          <ac:chgData name="Marieke Drabbe" userId="b9b1a049-6b87-453c-9d4e-1b3ea0ffd634" providerId="ADAL" clId="{6CED4768-B8CA-4A08-846C-33B8083B44D7}" dt="2021-07-15T14:59:10.074" v="80" actId="208"/>
          <ac:spMkLst>
            <pc:docMk/>
            <pc:sldMk cId="2446642812" sldId="264"/>
            <ac:spMk id="6" creationId="{00000000-0000-0000-0000-000000000000}"/>
          </ac:spMkLst>
        </pc:spChg>
        <pc:spChg chg="mod">
          <ac:chgData name="Marieke Drabbe" userId="b9b1a049-6b87-453c-9d4e-1b3ea0ffd634" providerId="ADAL" clId="{6CED4768-B8CA-4A08-846C-33B8083B44D7}" dt="2021-07-15T14:59:15.953" v="83" actId="1076"/>
          <ac:spMkLst>
            <pc:docMk/>
            <pc:sldMk cId="2446642812" sldId="264"/>
            <ac:spMk id="7" creationId="{00000000-0000-0000-0000-000000000000}"/>
          </ac:spMkLst>
        </pc:spChg>
        <pc:spChg chg="mod">
          <ac:chgData name="Marieke Drabbe" userId="b9b1a049-6b87-453c-9d4e-1b3ea0ffd634" providerId="ADAL" clId="{6CED4768-B8CA-4A08-846C-33B8083B44D7}" dt="2021-07-15T14:59:04.410" v="78" actId="20577"/>
          <ac:spMkLst>
            <pc:docMk/>
            <pc:sldMk cId="2446642812" sldId="264"/>
            <ac:spMk id="8" creationId="{00000000-0000-0000-0000-000000000000}"/>
          </ac:spMkLst>
        </pc:spChg>
        <pc:spChg chg="mod">
          <ac:chgData name="Marieke Drabbe" userId="b9b1a049-6b87-453c-9d4e-1b3ea0ffd634" providerId="ADAL" clId="{6CED4768-B8CA-4A08-846C-33B8083B44D7}" dt="2021-07-15T14:59:22.769" v="85" actId="1076"/>
          <ac:spMkLst>
            <pc:docMk/>
            <pc:sldMk cId="2446642812" sldId="264"/>
            <ac:spMk id="11" creationId="{00000000-0000-0000-0000-000000000000}"/>
          </ac:spMkLst>
        </pc:spChg>
        <pc:spChg chg="mod">
          <ac:chgData name="Marieke Drabbe" userId="b9b1a049-6b87-453c-9d4e-1b3ea0ffd634" providerId="ADAL" clId="{6CED4768-B8CA-4A08-846C-33B8083B44D7}" dt="2021-07-15T14:59:29.065" v="87" actId="404"/>
          <ac:spMkLst>
            <pc:docMk/>
            <pc:sldMk cId="2446642812" sldId="264"/>
            <ac:spMk id="13" creationId="{00000000-0000-0000-0000-000000000000}"/>
          </ac:spMkLst>
        </pc:spChg>
        <pc:picChg chg="add mod">
          <ac:chgData name="Marieke Drabbe" userId="b9b1a049-6b87-453c-9d4e-1b3ea0ffd634" providerId="ADAL" clId="{6CED4768-B8CA-4A08-846C-33B8083B44D7}" dt="2021-07-15T14:58:26.712" v="64"/>
          <ac:picMkLst>
            <pc:docMk/>
            <pc:sldMk cId="2446642812" sldId="264"/>
            <ac:picMk id="10" creationId="{77A33360-1F58-4D7F-8702-5C537ACAD446}"/>
          </ac:picMkLst>
        </pc:picChg>
      </pc:sldChg>
      <pc:sldChg chg="addSp delSp modSp mod">
        <pc:chgData name="Marieke Drabbe" userId="b9b1a049-6b87-453c-9d4e-1b3ea0ffd634" providerId="ADAL" clId="{6CED4768-B8CA-4A08-846C-33B8083B44D7}" dt="2021-07-15T14:57:03.376" v="24" actId="20577"/>
        <pc:sldMkLst>
          <pc:docMk/>
          <pc:sldMk cId="2052387474" sldId="265"/>
        </pc:sldMkLst>
        <pc:spChg chg="add del mod">
          <ac:chgData name="Marieke Drabbe" userId="b9b1a049-6b87-453c-9d4e-1b3ea0ffd634" providerId="ADAL" clId="{6CED4768-B8CA-4A08-846C-33B8083B44D7}" dt="2021-07-15T14:56:46.121" v="15" actId="478"/>
          <ac:spMkLst>
            <pc:docMk/>
            <pc:sldMk cId="2052387474" sldId="265"/>
            <ac:spMk id="3" creationId="{0022D213-F564-4745-A2EA-41C1F4B618B3}"/>
          </ac:spMkLst>
        </pc:spChg>
        <pc:spChg chg="mod">
          <ac:chgData name="Marieke Drabbe" userId="b9b1a049-6b87-453c-9d4e-1b3ea0ffd634" providerId="ADAL" clId="{6CED4768-B8CA-4A08-846C-33B8083B44D7}" dt="2021-07-15T14:56:49.647" v="17" actId="208"/>
          <ac:spMkLst>
            <pc:docMk/>
            <pc:sldMk cId="2052387474" sldId="265"/>
            <ac:spMk id="8" creationId="{00000000-0000-0000-0000-000000000000}"/>
          </ac:spMkLst>
        </pc:spChg>
        <pc:spChg chg="mod">
          <ac:chgData name="Marieke Drabbe" userId="b9b1a049-6b87-453c-9d4e-1b3ea0ffd634" providerId="ADAL" clId="{6CED4768-B8CA-4A08-846C-33B8083B44D7}" dt="2021-07-15T14:56:51.724" v="19" actId="208"/>
          <ac:spMkLst>
            <pc:docMk/>
            <pc:sldMk cId="2052387474" sldId="265"/>
            <ac:spMk id="9" creationId="{00000000-0000-0000-0000-000000000000}"/>
          </ac:spMkLst>
        </pc:spChg>
        <pc:spChg chg="mod">
          <ac:chgData name="Marieke Drabbe" userId="b9b1a049-6b87-453c-9d4e-1b3ea0ffd634" providerId="ADAL" clId="{6CED4768-B8CA-4A08-846C-33B8083B44D7}" dt="2021-07-15T14:56:57.287" v="20"/>
          <ac:spMkLst>
            <pc:docMk/>
            <pc:sldMk cId="2052387474" sldId="265"/>
            <ac:spMk id="13" creationId="{00000000-0000-0000-0000-000000000000}"/>
          </ac:spMkLst>
        </pc:spChg>
        <pc:spChg chg="mod">
          <ac:chgData name="Marieke Drabbe" userId="b9b1a049-6b87-453c-9d4e-1b3ea0ffd634" providerId="ADAL" clId="{6CED4768-B8CA-4A08-846C-33B8083B44D7}" dt="2021-07-15T14:56:41.705" v="12" actId="404"/>
          <ac:spMkLst>
            <pc:docMk/>
            <pc:sldMk cId="2052387474" sldId="265"/>
            <ac:spMk id="14" creationId="{00000000-0000-0000-0000-000000000000}"/>
          </ac:spMkLst>
        </pc:spChg>
        <pc:graphicFrameChg chg="mod modGraphic">
          <ac:chgData name="Marieke Drabbe" userId="b9b1a049-6b87-453c-9d4e-1b3ea0ffd634" providerId="ADAL" clId="{6CED4768-B8CA-4A08-846C-33B8083B44D7}" dt="2021-07-15T14:57:03.376" v="24"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6CED4768-B8CA-4A08-846C-33B8083B44D7}" dt="2021-07-15T14:56:44.152" v="14"/>
          <ac:picMkLst>
            <pc:docMk/>
            <pc:sldMk cId="2052387474" sldId="265"/>
            <ac:picMk id="15" creationId="{3A784696-C19A-43CF-A7C9-CF2861A72ABC}"/>
          </ac:picMkLst>
        </pc:picChg>
        <pc:picChg chg="del">
          <ac:chgData name="Marieke Drabbe" userId="b9b1a049-6b87-453c-9d4e-1b3ea0ffd634" providerId="ADAL" clId="{6CED4768-B8CA-4A08-846C-33B8083B44D7}" dt="2021-07-15T14:56:43.816" v="13" actId="478"/>
          <ac:picMkLst>
            <pc:docMk/>
            <pc:sldMk cId="2052387474" sldId="265"/>
            <ac:picMk id="10243" creationId="{00000000-0000-0000-0000-000000000000}"/>
          </ac:picMkLst>
        </pc:picChg>
      </pc:sldChg>
      <pc:sldChg chg="addSp delSp modSp mod">
        <pc:chgData name="Marieke Drabbe" userId="b9b1a049-6b87-453c-9d4e-1b3ea0ffd634" providerId="ADAL" clId="{6CED4768-B8CA-4A08-846C-33B8083B44D7}" dt="2021-07-15T14:58:54.629" v="74" actId="2711"/>
        <pc:sldMkLst>
          <pc:docMk/>
          <pc:sldMk cId="2429038155" sldId="268"/>
        </pc:sldMkLst>
        <pc:spChg chg="del">
          <ac:chgData name="Marieke Drabbe" userId="b9b1a049-6b87-453c-9d4e-1b3ea0ffd634" providerId="ADAL" clId="{6CED4768-B8CA-4A08-846C-33B8083B44D7}" dt="2021-07-15T14:58:21.410" v="61" actId="478"/>
          <ac:spMkLst>
            <pc:docMk/>
            <pc:sldMk cId="2429038155" sldId="268"/>
            <ac:spMk id="2" creationId="{00000000-0000-0000-0000-000000000000}"/>
          </ac:spMkLst>
        </pc:spChg>
        <pc:spChg chg="mod">
          <ac:chgData name="Marieke Drabbe" userId="b9b1a049-6b87-453c-9d4e-1b3ea0ffd634" providerId="ADAL" clId="{6CED4768-B8CA-4A08-846C-33B8083B44D7}" dt="2021-07-15T14:58:54.629" v="74" actId="2711"/>
          <ac:spMkLst>
            <pc:docMk/>
            <pc:sldMk cId="2429038155" sldId="268"/>
            <ac:spMk id="3" creationId="{0EF5C59D-F48A-4C4A-A9A5-9A6BCF602839}"/>
          </ac:spMkLst>
        </pc:spChg>
        <pc:spChg chg="add del mod">
          <ac:chgData name="Marieke Drabbe" userId="b9b1a049-6b87-453c-9d4e-1b3ea0ffd634" providerId="ADAL" clId="{6CED4768-B8CA-4A08-846C-33B8083B44D7}" dt="2021-07-15T14:58:23.051" v="62" actId="478"/>
          <ac:spMkLst>
            <pc:docMk/>
            <pc:sldMk cId="2429038155" sldId="268"/>
            <ac:spMk id="5" creationId="{B3C2084C-4F5A-47E0-9689-A31B5B2AE0E4}"/>
          </ac:spMkLst>
        </pc:spChg>
        <pc:spChg chg="mod">
          <ac:chgData name="Marieke Drabbe" userId="b9b1a049-6b87-453c-9d4e-1b3ea0ffd634" providerId="ADAL" clId="{6CED4768-B8CA-4A08-846C-33B8083B44D7}" dt="2021-07-15T14:58:36.318" v="67" actId="1076"/>
          <ac:spMkLst>
            <pc:docMk/>
            <pc:sldMk cId="2429038155" sldId="268"/>
            <ac:spMk id="7" creationId="{00000000-0000-0000-0000-000000000000}"/>
          </ac:spMkLst>
        </pc:spChg>
        <pc:picChg chg="del">
          <ac:chgData name="Marieke Drabbe" userId="b9b1a049-6b87-453c-9d4e-1b3ea0ffd634" providerId="ADAL" clId="{6CED4768-B8CA-4A08-846C-33B8083B44D7}" dt="2021-07-15T14:58:25.072" v="63" actId="478"/>
          <ac:picMkLst>
            <pc:docMk/>
            <pc:sldMk cId="2429038155" sldId="268"/>
            <ac:picMk id="9" creationId="{00000000-0000-0000-0000-000000000000}"/>
          </ac:picMkLst>
        </pc:picChg>
        <pc:picChg chg="add mod">
          <ac:chgData name="Marieke Drabbe" userId="b9b1a049-6b87-453c-9d4e-1b3ea0ffd634" providerId="ADAL" clId="{6CED4768-B8CA-4A08-846C-33B8083B44D7}" dt="2021-07-15T14:58:19.487" v="60"/>
          <ac:picMkLst>
            <pc:docMk/>
            <pc:sldMk cId="2429038155" sldId="268"/>
            <ac:picMk id="10" creationId="{3169DCE9-9A8F-4F66-88BB-2670069710E1}"/>
          </ac:picMkLst>
        </pc:picChg>
        <pc:picChg chg="add mod">
          <ac:chgData name="Marieke Drabbe" userId="b9b1a049-6b87-453c-9d4e-1b3ea0ffd634" providerId="ADAL" clId="{6CED4768-B8CA-4A08-846C-33B8083B44D7}" dt="2021-07-15T14:58:37.943" v="68" actId="1076"/>
          <ac:picMkLst>
            <pc:docMk/>
            <pc:sldMk cId="2429038155" sldId="268"/>
            <ac:picMk id="12" creationId="{88E02306-8182-4401-9EE9-FBF74D227B18}"/>
          </ac:picMkLst>
        </pc:picChg>
        <pc:picChg chg="add mod">
          <ac:chgData name="Marieke Drabbe" userId="b9b1a049-6b87-453c-9d4e-1b3ea0ffd634" providerId="ADAL" clId="{6CED4768-B8CA-4A08-846C-33B8083B44D7}" dt="2021-07-15T14:58:48.967" v="72" actId="1076"/>
          <ac:picMkLst>
            <pc:docMk/>
            <pc:sldMk cId="2429038155" sldId="268"/>
            <ac:picMk id="13" creationId="{19ABB877-A8B0-4C8A-A6E1-CCC81BC5F22B}"/>
          </ac:picMkLst>
        </pc:picChg>
        <pc:picChg chg="del">
          <ac:chgData name="Marieke Drabbe" userId="b9b1a049-6b87-453c-9d4e-1b3ea0ffd634" providerId="ADAL" clId="{6CED4768-B8CA-4A08-846C-33B8083B44D7}" dt="2021-07-15T14:58:18.855" v="59" actId="478"/>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15-7-2021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15-7-2021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15-7-2021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Mijn onderneming – periode 2</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a:t> De nieuwe economie vraagt om andere vaardigheden (21th </a:t>
            </a:r>
            <a:r>
              <a:rPr lang="nl-NL" sz="1600" err="1"/>
              <a:t>century</a:t>
            </a:r>
            <a:r>
              <a:rPr lang="nl-NL" sz="160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err="1"/>
              <a:t>waardemaximalisatie</a:t>
            </a:r>
            <a:r>
              <a:rPr lang="nl-NL" sz="1600"/>
              <a:t> in plaats van winstmaximalisatie.   </a:t>
            </a:r>
          </a:p>
          <a:p>
            <a:pPr>
              <a:lnSpc>
                <a:spcPct val="107000"/>
              </a:lnSpc>
              <a:spcAft>
                <a:spcPts val="0"/>
              </a:spcAft>
              <a:buNone/>
            </a:pPr>
            <a:r>
              <a:rPr lang="nl-NL" sz="160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9977295" y="6213207"/>
            <a:ext cx="223651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IBS-SEM-MON-V42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pic>
        <p:nvPicPr>
          <p:cNvPr id="13" name="Tijdelijke aanduiding voor inhoud 4">
            <a:extLst>
              <a:ext uri="{FF2B5EF4-FFF2-40B4-BE49-F238E27FC236}">
                <a16:creationId xmlns:a16="http://schemas.microsoft.com/office/drawing/2014/main" id="{0F752DF6-7BF7-4437-B14B-3D5A6EFDB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ondernemingsverslag en podcast.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4271356666"/>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dirty="0"/>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Podcast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Vrijetijd</a:t>
            </a:r>
          </a:p>
        </p:txBody>
      </p:sp>
      <p:pic>
        <p:nvPicPr>
          <p:cNvPr id="15" name="Tijdelijke aanduiding voor inhoud 4">
            <a:extLst>
              <a:ext uri="{FF2B5EF4-FFF2-40B4-BE49-F238E27FC236}">
                <a16:creationId xmlns:a16="http://schemas.microsoft.com/office/drawing/2014/main" id="{3A784696-C19A-43CF-A7C9-CF2861A72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9972572" y="6237708"/>
            <a:ext cx="223651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Vrijetijd</a:t>
            </a:r>
          </a:p>
        </p:txBody>
      </p:sp>
      <p:pic>
        <p:nvPicPr>
          <p:cNvPr id="13" name="Tijdelijke aanduiding voor inhoud 4">
            <a:extLst>
              <a:ext uri="{FF2B5EF4-FFF2-40B4-BE49-F238E27FC236}">
                <a16:creationId xmlns:a16="http://schemas.microsoft.com/office/drawing/2014/main" id="{F5B66BDF-3F7A-45BC-A0F1-19F6262E45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93" y="4483574"/>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Kennistoets</a:t>
            </a:r>
          </a:p>
          <a:p>
            <a:pPr eaLnBrk="1" hangingPunct="1">
              <a:spcBef>
                <a:spcPct val="0"/>
              </a:spcBef>
              <a:buFontTx/>
              <a:buNone/>
            </a:pPr>
            <a:endParaRPr lang="nl-NL" altLang="nl-NL" sz="1600" dirty="0">
              <a:latin typeface="+mn-lt"/>
            </a:endParaRPr>
          </a:p>
          <a:p>
            <a:pPr>
              <a:spcBef>
                <a:spcPct val="0"/>
              </a:spcBef>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403187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1.1  Je kunt de aangeboden begrippen voor de specialisatie Vrijetijd uitleggen en toepassen.</a:t>
            </a:r>
            <a:endParaRPr lang="nl-NL" sz="1600" dirty="0">
              <a:latin typeface="+mn-lt"/>
              <a:cs typeface="Calibri"/>
            </a:endParaRPr>
          </a:p>
          <a:p>
            <a:pPr>
              <a:spcBef>
                <a:spcPts val="0"/>
              </a:spcBef>
              <a:buNone/>
            </a:pPr>
            <a:r>
              <a:rPr lang="nl-NL" sz="1600" dirty="0">
                <a:latin typeface="+mn-lt"/>
                <a:cs typeface="Calibri"/>
              </a:rPr>
              <a:t>1.2 Je kunt de aangeboden begrippen voor het onderdeel ‘missie en visie’. uitleggen en toepassen.</a:t>
            </a:r>
          </a:p>
          <a:p>
            <a:pPr>
              <a:spcBef>
                <a:spcPts val="0"/>
              </a:spcBef>
              <a:buNone/>
            </a:pPr>
            <a:r>
              <a:rPr lang="nl-NL" sz="1600" dirty="0">
                <a:latin typeface="+mn-lt"/>
                <a:cs typeface="Calibri"/>
              </a:rPr>
              <a:t>1.3 Je kunt de aangeboden begrippen voor het onderdeel ‘nieuwe economie’ uitleggen en toepassen.</a:t>
            </a:r>
          </a:p>
          <a:p>
            <a:pPr>
              <a:spcBef>
                <a:spcPts val="0"/>
              </a:spcBef>
              <a:buNone/>
            </a:pPr>
            <a:r>
              <a:rPr lang="nl-NL" sz="1600" dirty="0">
                <a:latin typeface="+mn-lt"/>
                <a:cs typeface="Calibri"/>
              </a:rPr>
              <a:t>1.4 Je kunt de aangeboden begrippen voor het onderdeel ‘</a:t>
            </a:r>
            <a:r>
              <a:rPr lang="nl-NL" sz="1600" dirty="0" err="1">
                <a:latin typeface="+mn-lt"/>
                <a:cs typeface="Calibri"/>
              </a:rPr>
              <a:t>Qredits</a:t>
            </a:r>
            <a:r>
              <a:rPr lang="nl-NL" sz="1600" dirty="0">
                <a:latin typeface="+mn-lt"/>
                <a:cs typeface="Calibri"/>
              </a:rPr>
              <a:t>’ uitleggen en toepassen.</a:t>
            </a:r>
          </a:p>
          <a:p>
            <a:pPr>
              <a:spcBef>
                <a:spcPts val="0"/>
              </a:spcBef>
              <a:buNone/>
            </a:pPr>
            <a:r>
              <a:rPr lang="nl-NL" sz="1600" dirty="0">
                <a:latin typeface="+mn-lt"/>
                <a:cs typeface="Calibri"/>
              </a:rPr>
              <a:t>1.5 Je kunt de aangeboden begrippen voor het onderdeel ‘business model canvas’ uitleggen en toepassen.</a:t>
            </a:r>
          </a:p>
          <a:p>
            <a:pPr>
              <a:spcBef>
                <a:spcPts val="0"/>
              </a:spcBef>
              <a:buNone/>
            </a:pPr>
            <a:r>
              <a:rPr lang="nl-NL" sz="1600" dirty="0">
                <a:latin typeface="+mn-lt"/>
                <a:cs typeface="Calibri"/>
              </a:rPr>
              <a:t>1.6 Je kunt de aangeboden begrippen voor het onderdeel ‘financieel management’ uitleggen en toepassen.</a:t>
            </a:r>
          </a:p>
        </p:txBody>
      </p:sp>
      <p:sp>
        <p:nvSpPr>
          <p:cNvPr id="13" name="Rechthoek 12"/>
          <p:cNvSpPr/>
          <p:nvPr/>
        </p:nvSpPr>
        <p:spPr>
          <a:xfrm>
            <a:off x="10043634" y="6218253"/>
            <a:ext cx="223651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Vrijetijd</a:t>
            </a:r>
          </a:p>
        </p:txBody>
      </p:sp>
      <p:pic>
        <p:nvPicPr>
          <p:cNvPr id="15" name="Tijdelijke aanduiding voor inhoud 4">
            <a:extLst>
              <a:ext uri="{FF2B5EF4-FFF2-40B4-BE49-F238E27FC236}">
                <a16:creationId xmlns:a16="http://schemas.microsoft.com/office/drawing/2014/main" id="{950A3864-C118-4FFC-9824-8CC4D6A59A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400" dirty="0">
                <a:latin typeface="+mn-lt"/>
              </a:rPr>
              <a:t>Het ondernemingsverslag maak je over je onderneming</a:t>
            </a:r>
            <a:r>
              <a:rPr lang="nl-NL" sz="1400" dirty="0"/>
              <a:t>. </a:t>
            </a:r>
            <a:r>
              <a:rPr lang="nl-NL" altLang="nl-NL" sz="1400" dirty="0"/>
              <a:t>Met dit ondernemingsverslag </a:t>
            </a:r>
            <a:r>
              <a:rPr lang="nl-NL" altLang="nl-NL" sz="1400" dirty="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1" name="Titel 1"/>
          <p:cNvSpPr>
            <a:spLocks noGrp="1"/>
          </p:cNvSpPr>
          <p:nvPr>
            <p:ph type="title"/>
          </p:nvPr>
        </p:nvSpPr>
        <p:spPr>
          <a:xfrm>
            <a:off x="746185" y="40127"/>
            <a:ext cx="10515600" cy="1325563"/>
          </a:xfrm>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Vrijetijd</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14" name="Tijdelijke aanduiding voor inhoud 4">
            <a:extLst>
              <a:ext uri="{FF2B5EF4-FFF2-40B4-BE49-F238E27FC236}">
                <a16:creationId xmlns:a16="http://schemas.microsoft.com/office/drawing/2014/main" id="{074CCB7B-BA6A-40AC-9B6A-9DECA22946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1" y="6621339"/>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177548" y="3805084"/>
            <a:ext cx="4100051"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Tijdelijke aanduiding voor inhoud 4">
            <a:extLst>
              <a:ext uri="{FF2B5EF4-FFF2-40B4-BE49-F238E27FC236}">
                <a16:creationId xmlns:a16="http://schemas.microsoft.com/office/drawing/2014/main" id="{3169DCE9-9A8F-4F66-88BB-2670069710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p:spPr>
      </p:pic>
      <p:pic>
        <p:nvPicPr>
          <p:cNvPr id="12" name="Afbeelding 11">
            <a:extLst>
              <a:ext uri="{FF2B5EF4-FFF2-40B4-BE49-F238E27FC236}">
                <a16:creationId xmlns:a16="http://schemas.microsoft.com/office/drawing/2014/main" id="{88E02306-8182-4401-9EE9-FBF74D227B18}"/>
              </a:ext>
            </a:extLst>
          </p:cNvPr>
          <p:cNvPicPr>
            <a:picLocks noChangeAspect="1"/>
          </p:cNvPicPr>
          <p:nvPr/>
        </p:nvPicPr>
        <p:blipFill>
          <a:blip r:embed="rId3"/>
          <a:stretch>
            <a:fillRect/>
          </a:stretch>
        </p:blipFill>
        <p:spPr>
          <a:xfrm>
            <a:off x="310550" y="-5456"/>
            <a:ext cx="6619875" cy="6553200"/>
          </a:xfrm>
          <a:prstGeom prst="rect">
            <a:avLst/>
          </a:prstGeom>
        </p:spPr>
      </p:pic>
      <p:pic>
        <p:nvPicPr>
          <p:cNvPr id="13" name="Picture 2" descr="Afbeeldingsresultaat voor uitroepteken png">
            <a:extLst>
              <a:ext uri="{FF2B5EF4-FFF2-40B4-BE49-F238E27FC236}">
                <a16:creationId xmlns:a16="http://schemas.microsoft.com/office/drawing/2014/main" id="{19ABB877-A8B0-4C8A-A6E1-CCC81BC5F2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0490" y="2067604"/>
            <a:ext cx="1361396" cy="136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1" y="660803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Podcast</a:t>
            </a:r>
          </a:p>
          <a:p>
            <a:pPr>
              <a:spcBef>
                <a:spcPct val="0"/>
              </a:spcBef>
              <a:buNone/>
            </a:pPr>
            <a:r>
              <a:rPr lang="nl-NL" altLang="nl-NL" sz="1600" dirty="0">
                <a:latin typeface="+mn-lt"/>
              </a:rPr>
              <a:t>Je maakt een podcast over het opzetten van je onderneming. Hiermee worden leerdoelen 5 en 6 getoetst. </a:t>
            </a:r>
          </a:p>
        </p:txBody>
      </p:sp>
      <p:sp>
        <p:nvSpPr>
          <p:cNvPr id="11" name="Rechthoek 10"/>
          <p:cNvSpPr/>
          <p:nvPr/>
        </p:nvSpPr>
        <p:spPr>
          <a:xfrm>
            <a:off x="9983096" y="6235077"/>
            <a:ext cx="223651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Vrijetijd</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pic>
        <p:nvPicPr>
          <p:cNvPr id="10" name="Tijdelijke aanduiding voor inhoud 4">
            <a:extLst>
              <a:ext uri="{FF2B5EF4-FFF2-40B4-BE49-F238E27FC236}">
                <a16:creationId xmlns:a16="http://schemas.microsoft.com/office/drawing/2014/main" id="{77A33360-1F58-4D7F-8702-5C537ACAD44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6F400E-DCB8-4DDE-A3E7-28F7E171947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13271AA-5827-41AB-A475-529B522475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B5B5E-FC50-49F0-AB57-04CC47DC8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1092</Words>
  <Application>Microsoft Office PowerPoint</Application>
  <PresentationFormat>Breedbeeld</PresentationFormat>
  <Paragraphs>124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Mijn onderneming – periode 2 specialisatie Vrijetijd</vt:lpstr>
      <vt:lpstr>IBS Mijn onderneming specialisatie Vrijetijd</vt:lpstr>
      <vt:lpstr>IBS Mijn onderneming specialisatie Vrijetijd</vt:lpstr>
      <vt:lpstr>IBS Mijn onderneming specialisatie Vrijetijd</vt:lpstr>
      <vt:lpstr>IBS Mijn onderneming specialisatie Vrijetijd</vt:lpstr>
      <vt:lpstr>PowerPoint-presentatie</vt:lpstr>
      <vt:lpstr>IBS Mijn onderneming specialisatie Vrijetijd</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2021-07-15T14:59:33Z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